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263" r:id="rId5"/>
    <p:sldId id="291" r:id="rId6"/>
    <p:sldId id="5751" r:id="rId7"/>
    <p:sldId id="443" r:id="rId8"/>
    <p:sldId id="5746" r:id="rId9"/>
    <p:sldId id="5752" r:id="rId10"/>
    <p:sldId id="5759" r:id="rId11"/>
    <p:sldId id="5748" r:id="rId12"/>
    <p:sldId id="5753" r:id="rId13"/>
    <p:sldId id="5756" r:id="rId14"/>
    <p:sldId id="5758" r:id="rId15"/>
    <p:sldId id="5749" r:id="rId16"/>
    <p:sldId id="5754" r:id="rId17"/>
    <p:sldId id="5750" r:id="rId18"/>
    <p:sldId id="5755" r:id="rId19"/>
    <p:sldId id="448" r:id="rId20"/>
    <p:sldId id="5704" r:id="rId21"/>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925CA5DD-65D3-41C6-9065-5985F33EEC7B}">
          <p14:sldIdLst>
            <p14:sldId id="263"/>
          </p14:sldIdLst>
        </p14:section>
        <p14:section name="Contents" id="{0B9FCFAF-D713-4DA8-A630-D85521B2E1B1}">
          <p14:sldIdLst/>
        </p14:section>
        <p14:section name="Main Section" id="{36721FBF-9204-4FD9-89B5-227B5D963680}">
          <p14:sldIdLst>
            <p14:sldId id="291"/>
            <p14:sldId id="5751"/>
            <p14:sldId id="443"/>
            <p14:sldId id="5746"/>
            <p14:sldId id="5752"/>
            <p14:sldId id="5759"/>
            <p14:sldId id="5748"/>
            <p14:sldId id="5753"/>
            <p14:sldId id="5756"/>
            <p14:sldId id="5758"/>
            <p14:sldId id="5749"/>
            <p14:sldId id="5754"/>
            <p14:sldId id="5750"/>
            <p14:sldId id="5755"/>
            <p14:sldId id="448"/>
            <p14:sldId id="570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56B66F-6312-5CDD-98DE-7D3AF9E01D5F}" name="Tanya Carabez" initials="TC" userId="S::tanya.carabez@sport.nsw.gov.au::11fa21a9-bd87-43c6-898b-c20eb19c39cc" providerId="AD"/>
  <p188:author id="{4F5A8399-35F9-450E-C769-BD38BECA1998}" name="Frances Cordaro" initials="FC" userId="S::frances.cordaro@sport.nsw.gov.au::b77aa5cd-89ba-4b61-888b-77bc7b9bef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2AE"/>
    <a:srgbClr val="65004D"/>
    <a:srgbClr val="F4B5E6"/>
    <a:srgbClr val="F3E2E6"/>
    <a:srgbClr val="F6ACB6"/>
    <a:srgbClr val="CBEDFD"/>
    <a:srgbClr val="EBEBEB"/>
    <a:srgbClr val="630019"/>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FC0FDD-B5DF-4E4D-9EAF-61958796CD23}" v="22" dt="2023-05-05T06:54:35.5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43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 Moran" userId="afddfde2-b63d-4568-9420-73664e9255dc" providerId="ADAL" clId="{90FC0FDD-B5DF-4E4D-9EAF-61958796CD23}"/>
    <pc:docChg chg="undo custSel addSld delSld modSld sldOrd modSection">
      <pc:chgData name="Jess Moran" userId="afddfde2-b63d-4568-9420-73664e9255dc" providerId="ADAL" clId="{90FC0FDD-B5DF-4E4D-9EAF-61958796CD23}" dt="2023-05-05T06:58:27.789" v="11327" actId="47"/>
      <pc:docMkLst>
        <pc:docMk/>
      </pc:docMkLst>
      <pc:sldChg chg="modSp mod">
        <pc:chgData name="Jess Moran" userId="afddfde2-b63d-4568-9420-73664e9255dc" providerId="ADAL" clId="{90FC0FDD-B5DF-4E4D-9EAF-61958796CD23}" dt="2023-05-02T00:16:09.665" v="167" actId="12"/>
        <pc:sldMkLst>
          <pc:docMk/>
          <pc:sldMk cId="1553964807" sldId="291"/>
        </pc:sldMkLst>
        <pc:spChg chg="mod">
          <ac:chgData name="Jess Moran" userId="afddfde2-b63d-4568-9420-73664e9255dc" providerId="ADAL" clId="{90FC0FDD-B5DF-4E4D-9EAF-61958796CD23}" dt="2023-05-02T00:16:09.665" v="167" actId="12"/>
          <ac:spMkLst>
            <pc:docMk/>
            <pc:sldMk cId="1553964807" sldId="291"/>
            <ac:spMk id="5" creationId="{CF7E928A-CC42-4EAD-9965-0DB38F6F56DF}"/>
          </ac:spMkLst>
        </pc:spChg>
      </pc:sldChg>
      <pc:sldChg chg="addSp modSp mod">
        <pc:chgData name="Jess Moran" userId="afddfde2-b63d-4568-9420-73664e9255dc" providerId="ADAL" clId="{90FC0FDD-B5DF-4E4D-9EAF-61958796CD23}" dt="2023-05-05T01:08:37.239" v="1818" actId="20577"/>
        <pc:sldMkLst>
          <pc:docMk/>
          <pc:sldMk cId="3714403648" sldId="5704"/>
        </pc:sldMkLst>
        <pc:spChg chg="add mod">
          <ac:chgData name="Jess Moran" userId="afddfde2-b63d-4568-9420-73664e9255dc" providerId="ADAL" clId="{90FC0FDD-B5DF-4E4D-9EAF-61958796CD23}" dt="2023-05-05T01:00:48.917" v="1536" actId="20577"/>
          <ac:spMkLst>
            <pc:docMk/>
            <pc:sldMk cId="3714403648" sldId="5704"/>
            <ac:spMk id="2" creationId="{3E98DB47-DC81-F72D-DA27-6821B61E61D1}"/>
          </ac:spMkLst>
        </pc:spChg>
        <pc:spChg chg="add mod">
          <ac:chgData name="Jess Moran" userId="afddfde2-b63d-4568-9420-73664e9255dc" providerId="ADAL" clId="{90FC0FDD-B5DF-4E4D-9EAF-61958796CD23}" dt="2023-05-05T01:08:37.239" v="1818" actId="20577"/>
          <ac:spMkLst>
            <pc:docMk/>
            <pc:sldMk cId="3714403648" sldId="5704"/>
            <ac:spMk id="4" creationId="{237E19A6-AE85-0B55-42BA-CE5F5ABBD76E}"/>
          </ac:spMkLst>
        </pc:spChg>
        <pc:picChg chg="mod">
          <ac:chgData name="Jess Moran" userId="afddfde2-b63d-4568-9420-73664e9255dc" providerId="ADAL" clId="{90FC0FDD-B5DF-4E4D-9EAF-61958796CD23}" dt="2023-05-05T01:00:33.019" v="1491" actId="1076"/>
          <ac:picMkLst>
            <pc:docMk/>
            <pc:sldMk cId="3714403648" sldId="5704"/>
            <ac:picMk id="3" creationId="{E050492E-80C4-0E42-8E84-124DA84D757C}"/>
          </ac:picMkLst>
        </pc:picChg>
      </pc:sldChg>
      <pc:sldChg chg="modSp mod">
        <pc:chgData name="Jess Moran" userId="afddfde2-b63d-4568-9420-73664e9255dc" providerId="ADAL" clId="{90FC0FDD-B5DF-4E4D-9EAF-61958796CD23}" dt="2023-05-02T00:11:37.281" v="57" actId="20577"/>
        <pc:sldMkLst>
          <pc:docMk/>
          <pc:sldMk cId="2625181764" sldId="5746"/>
        </pc:sldMkLst>
        <pc:spChg chg="mod">
          <ac:chgData name="Jess Moran" userId="afddfde2-b63d-4568-9420-73664e9255dc" providerId="ADAL" clId="{90FC0FDD-B5DF-4E4D-9EAF-61958796CD23}" dt="2023-05-02T00:11:37.281" v="57" actId="20577"/>
          <ac:spMkLst>
            <pc:docMk/>
            <pc:sldMk cId="2625181764" sldId="5746"/>
            <ac:spMk id="9" creationId="{965ED934-5B1D-473A-94D0-66B26C15FD03}"/>
          </ac:spMkLst>
        </pc:spChg>
      </pc:sldChg>
      <pc:sldChg chg="modSp mod">
        <pc:chgData name="Jess Moran" userId="afddfde2-b63d-4568-9420-73664e9255dc" providerId="ADAL" clId="{90FC0FDD-B5DF-4E4D-9EAF-61958796CD23}" dt="2023-05-02T00:11:59.246" v="78" actId="20577"/>
        <pc:sldMkLst>
          <pc:docMk/>
          <pc:sldMk cId="293416142" sldId="5748"/>
        </pc:sldMkLst>
        <pc:spChg chg="mod">
          <ac:chgData name="Jess Moran" userId="afddfde2-b63d-4568-9420-73664e9255dc" providerId="ADAL" clId="{90FC0FDD-B5DF-4E4D-9EAF-61958796CD23}" dt="2023-05-02T00:11:59.246" v="78" actId="20577"/>
          <ac:spMkLst>
            <pc:docMk/>
            <pc:sldMk cId="293416142" sldId="5748"/>
            <ac:spMk id="9" creationId="{965ED934-5B1D-473A-94D0-66B26C15FD03}"/>
          </ac:spMkLst>
        </pc:spChg>
      </pc:sldChg>
      <pc:sldChg chg="modSp mod">
        <pc:chgData name="Jess Moran" userId="afddfde2-b63d-4568-9420-73664e9255dc" providerId="ADAL" clId="{90FC0FDD-B5DF-4E4D-9EAF-61958796CD23}" dt="2023-05-02T00:12:19.232" v="100" actId="20577"/>
        <pc:sldMkLst>
          <pc:docMk/>
          <pc:sldMk cId="1144748203" sldId="5749"/>
        </pc:sldMkLst>
        <pc:spChg chg="mod">
          <ac:chgData name="Jess Moran" userId="afddfde2-b63d-4568-9420-73664e9255dc" providerId="ADAL" clId="{90FC0FDD-B5DF-4E4D-9EAF-61958796CD23}" dt="2023-05-02T00:12:19.232" v="100" actId="20577"/>
          <ac:spMkLst>
            <pc:docMk/>
            <pc:sldMk cId="1144748203" sldId="5749"/>
            <ac:spMk id="9" creationId="{965ED934-5B1D-473A-94D0-66B26C15FD03}"/>
          </ac:spMkLst>
        </pc:spChg>
      </pc:sldChg>
      <pc:sldChg chg="modSp mod">
        <pc:chgData name="Jess Moran" userId="afddfde2-b63d-4568-9420-73664e9255dc" providerId="ADAL" clId="{90FC0FDD-B5DF-4E4D-9EAF-61958796CD23}" dt="2023-05-02T00:12:38.131" v="122" actId="20577"/>
        <pc:sldMkLst>
          <pc:docMk/>
          <pc:sldMk cId="1941380913" sldId="5750"/>
        </pc:sldMkLst>
        <pc:spChg chg="mod">
          <ac:chgData name="Jess Moran" userId="afddfde2-b63d-4568-9420-73664e9255dc" providerId="ADAL" clId="{90FC0FDD-B5DF-4E4D-9EAF-61958796CD23}" dt="2023-05-02T00:12:38.131" v="122" actId="20577"/>
          <ac:spMkLst>
            <pc:docMk/>
            <pc:sldMk cId="1941380913" sldId="5750"/>
            <ac:spMk id="9" creationId="{965ED934-5B1D-473A-94D0-66B26C15FD03}"/>
          </ac:spMkLst>
        </pc:spChg>
      </pc:sldChg>
      <pc:sldChg chg="addSp delSp modSp new mod">
        <pc:chgData name="Jess Moran" userId="afddfde2-b63d-4568-9420-73664e9255dc" providerId="ADAL" clId="{90FC0FDD-B5DF-4E4D-9EAF-61958796CD23}" dt="2023-05-05T00:59:44.096" v="1489" actId="478"/>
        <pc:sldMkLst>
          <pc:docMk/>
          <pc:sldMk cId="356140955" sldId="5751"/>
        </pc:sldMkLst>
        <pc:spChg chg="del">
          <ac:chgData name="Jess Moran" userId="afddfde2-b63d-4568-9420-73664e9255dc" providerId="ADAL" clId="{90FC0FDD-B5DF-4E4D-9EAF-61958796CD23}" dt="2023-05-02T00:14:52.427" v="153" actId="478"/>
          <ac:spMkLst>
            <pc:docMk/>
            <pc:sldMk cId="356140955" sldId="5751"/>
            <ac:spMk id="2" creationId="{14A4B161-6193-BB9C-609E-1E60C4C10B1E}"/>
          </ac:spMkLst>
        </pc:spChg>
        <pc:spChg chg="del mod">
          <ac:chgData name="Jess Moran" userId="afddfde2-b63d-4568-9420-73664e9255dc" providerId="ADAL" clId="{90FC0FDD-B5DF-4E4D-9EAF-61958796CD23}" dt="2023-05-05T00:59:44.096" v="1489" actId="478"/>
          <ac:spMkLst>
            <pc:docMk/>
            <pc:sldMk cId="356140955" sldId="5751"/>
            <ac:spMk id="3" creationId="{8084D12E-6BE3-2391-1470-9184796F0FAD}"/>
          </ac:spMkLst>
        </pc:spChg>
        <pc:spChg chg="mod">
          <ac:chgData name="Jess Moran" userId="afddfde2-b63d-4568-9420-73664e9255dc" providerId="ADAL" clId="{90FC0FDD-B5DF-4E4D-9EAF-61958796CD23}" dt="2023-05-05T00:57:24.362" v="1167" actId="404"/>
          <ac:spMkLst>
            <pc:docMk/>
            <pc:sldMk cId="356140955" sldId="5751"/>
            <ac:spMk id="5" creationId="{CE528668-6F4C-D5B8-1308-1A045BD1DFAB}"/>
          </ac:spMkLst>
        </pc:spChg>
        <pc:spChg chg="add mod">
          <ac:chgData name="Jess Moran" userId="afddfde2-b63d-4568-9420-73664e9255dc" providerId="ADAL" clId="{90FC0FDD-B5DF-4E4D-9EAF-61958796CD23}" dt="2023-05-05T00:59:26.305" v="1478" actId="20577"/>
          <ac:spMkLst>
            <pc:docMk/>
            <pc:sldMk cId="356140955" sldId="5751"/>
            <ac:spMk id="6" creationId="{D486ADDA-C7E7-665B-791A-14407C432F64}"/>
          </ac:spMkLst>
        </pc:spChg>
      </pc:sldChg>
      <pc:sldChg chg="modSp add mod ord">
        <pc:chgData name="Jess Moran" userId="afddfde2-b63d-4568-9420-73664e9255dc" providerId="ADAL" clId="{90FC0FDD-B5DF-4E4D-9EAF-61958796CD23}" dt="2023-05-05T05:43:35.695" v="6476" actId="20577"/>
        <pc:sldMkLst>
          <pc:docMk/>
          <pc:sldMk cId="345049688" sldId="5752"/>
        </pc:sldMkLst>
        <pc:spChg chg="mod">
          <ac:chgData name="Jess Moran" userId="afddfde2-b63d-4568-9420-73664e9255dc" providerId="ADAL" clId="{90FC0FDD-B5DF-4E4D-9EAF-61958796CD23}" dt="2023-05-05T01:13:33.100" v="1906" actId="20577"/>
          <ac:spMkLst>
            <pc:docMk/>
            <pc:sldMk cId="345049688" sldId="5752"/>
            <ac:spMk id="9" creationId="{965ED934-5B1D-473A-94D0-66B26C15FD03}"/>
          </ac:spMkLst>
        </pc:spChg>
        <pc:graphicFrameChg chg="modGraphic">
          <ac:chgData name="Jess Moran" userId="afddfde2-b63d-4568-9420-73664e9255dc" providerId="ADAL" clId="{90FC0FDD-B5DF-4E4D-9EAF-61958796CD23}" dt="2023-05-05T05:43:35.695" v="6476" actId="20577"/>
          <ac:graphicFrameMkLst>
            <pc:docMk/>
            <pc:sldMk cId="345049688" sldId="5752"/>
            <ac:graphicFrameMk id="11" creationId="{F747DCFB-B7BB-48E2-8E4B-75FFCC10366A}"/>
          </ac:graphicFrameMkLst>
        </pc:graphicFrameChg>
      </pc:sldChg>
      <pc:sldChg chg="modSp add mod ord">
        <pc:chgData name="Jess Moran" userId="afddfde2-b63d-4568-9420-73664e9255dc" providerId="ADAL" clId="{90FC0FDD-B5DF-4E4D-9EAF-61958796CD23}" dt="2023-05-05T05:43:26.983" v="6469" actId="20577"/>
        <pc:sldMkLst>
          <pc:docMk/>
          <pc:sldMk cId="2159440913" sldId="5753"/>
        </pc:sldMkLst>
        <pc:spChg chg="mod">
          <ac:chgData name="Jess Moran" userId="afddfde2-b63d-4568-9420-73664e9255dc" providerId="ADAL" clId="{90FC0FDD-B5DF-4E4D-9EAF-61958796CD23}" dt="2023-05-05T03:18:59.190" v="3520" actId="20577"/>
          <ac:spMkLst>
            <pc:docMk/>
            <pc:sldMk cId="2159440913" sldId="5753"/>
            <ac:spMk id="9" creationId="{965ED934-5B1D-473A-94D0-66B26C15FD03}"/>
          </ac:spMkLst>
        </pc:spChg>
        <pc:graphicFrameChg chg="modGraphic">
          <ac:chgData name="Jess Moran" userId="afddfde2-b63d-4568-9420-73664e9255dc" providerId="ADAL" clId="{90FC0FDD-B5DF-4E4D-9EAF-61958796CD23}" dt="2023-05-05T05:43:26.983" v="6469" actId="20577"/>
          <ac:graphicFrameMkLst>
            <pc:docMk/>
            <pc:sldMk cId="2159440913" sldId="5753"/>
            <ac:graphicFrameMk id="11" creationId="{F747DCFB-B7BB-48E2-8E4B-75FFCC10366A}"/>
          </ac:graphicFrameMkLst>
        </pc:graphicFrameChg>
      </pc:sldChg>
      <pc:sldChg chg="modSp add mod ord">
        <pc:chgData name="Jess Moran" userId="afddfde2-b63d-4568-9420-73664e9255dc" providerId="ADAL" clId="{90FC0FDD-B5DF-4E4D-9EAF-61958796CD23}" dt="2023-05-05T05:29:30.946" v="5553" actId="20577"/>
        <pc:sldMkLst>
          <pc:docMk/>
          <pc:sldMk cId="3024143959" sldId="5754"/>
        </pc:sldMkLst>
        <pc:spChg chg="mod">
          <ac:chgData name="Jess Moran" userId="afddfde2-b63d-4568-9420-73664e9255dc" providerId="ADAL" clId="{90FC0FDD-B5DF-4E4D-9EAF-61958796CD23}" dt="2023-05-05T03:26:10.027" v="4147" actId="20577"/>
          <ac:spMkLst>
            <pc:docMk/>
            <pc:sldMk cId="3024143959" sldId="5754"/>
            <ac:spMk id="9" creationId="{965ED934-5B1D-473A-94D0-66B26C15FD03}"/>
          </ac:spMkLst>
        </pc:spChg>
        <pc:graphicFrameChg chg="modGraphic">
          <ac:chgData name="Jess Moran" userId="afddfde2-b63d-4568-9420-73664e9255dc" providerId="ADAL" clId="{90FC0FDD-B5DF-4E4D-9EAF-61958796CD23}" dt="2023-05-05T05:29:30.946" v="5553" actId="20577"/>
          <ac:graphicFrameMkLst>
            <pc:docMk/>
            <pc:sldMk cId="3024143959" sldId="5754"/>
            <ac:graphicFrameMk id="11" creationId="{F747DCFB-B7BB-48E2-8E4B-75FFCC10366A}"/>
          </ac:graphicFrameMkLst>
        </pc:graphicFrameChg>
      </pc:sldChg>
      <pc:sldChg chg="modSp add mod ord">
        <pc:chgData name="Jess Moran" userId="afddfde2-b63d-4568-9420-73664e9255dc" providerId="ADAL" clId="{90FC0FDD-B5DF-4E4D-9EAF-61958796CD23}" dt="2023-05-05T05:50:58.501" v="6971" actId="20577"/>
        <pc:sldMkLst>
          <pc:docMk/>
          <pc:sldMk cId="63563789" sldId="5755"/>
        </pc:sldMkLst>
        <pc:spChg chg="mod">
          <ac:chgData name="Jess Moran" userId="afddfde2-b63d-4568-9420-73664e9255dc" providerId="ADAL" clId="{90FC0FDD-B5DF-4E4D-9EAF-61958796CD23}" dt="2023-05-05T05:29:58.034" v="5611" actId="20577"/>
          <ac:spMkLst>
            <pc:docMk/>
            <pc:sldMk cId="63563789" sldId="5755"/>
            <ac:spMk id="9" creationId="{965ED934-5B1D-473A-94D0-66B26C15FD03}"/>
          </ac:spMkLst>
        </pc:spChg>
        <pc:graphicFrameChg chg="modGraphic">
          <ac:chgData name="Jess Moran" userId="afddfde2-b63d-4568-9420-73664e9255dc" providerId="ADAL" clId="{90FC0FDD-B5DF-4E4D-9EAF-61958796CD23}" dt="2023-05-05T05:50:58.501" v="6971" actId="20577"/>
          <ac:graphicFrameMkLst>
            <pc:docMk/>
            <pc:sldMk cId="63563789" sldId="5755"/>
            <ac:graphicFrameMk id="11" creationId="{F747DCFB-B7BB-48E2-8E4B-75FFCC10366A}"/>
          </ac:graphicFrameMkLst>
        </pc:graphicFrameChg>
      </pc:sldChg>
      <pc:sldChg chg="addSp delSp modSp add mod ord">
        <pc:chgData name="Jess Moran" userId="afddfde2-b63d-4568-9420-73664e9255dc" providerId="ADAL" clId="{90FC0FDD-B5DF-4E4D-9EAF-61958796CD23}" dt="2023-05-05T06:08:07.191" v="8194" actId="1076"/>
        <pc:sldMkLst>
          <pc:docMk/>
          <pc:sldMk cId="2877280738" sldId="5756"/>
        </pc:sldMkLst>
        <pc:spChg chg="mod">
          <ac:chgData name="Jess Moran" userId="afddfde2-b63d-4568-9420-73664e9255dc" providerId="ADAL" clId="{90FC0FDD-B5DF-4E4D-9EAF-61958796CD23}" dt="2023-05-05T06:07:49.749" v="8189" actId="1076"/>
          <ac:spMkLst>
            <pc:docMk/>
            <pc:sldMk cId="2877280738" sldId="5756"/>
            <ac:spMk id="7" creationId="{7237A860-5E48-5FF8-51DD-924675D98549}"/>
          </ac:spMkLst>
        </pc:spChg>
        <pc:spChg chg="mod">
          <ac:chgData name="Jess Moran" userId="afddfde2-b63d-4568-9420-73664e9255dc" providerId="ADAL" clId="{90FC0FDD-B5DF-4E4D-9EAF-61958796CD23}" dt="2023-05-05T06:07:35.937" v="8188" actId="20577"/>
          <ac:spMkLst>
            <pc:docMk/>
            <pc:sldMk cId="2877280738" sldId="5756"/>
            <ac:spMk id="9" creationId="{965ED934-5B1D-473A-94D0-66B26C15FD03}"/>
          </ac:spMkLst>
        </pc:spChg>
        <pc:spChg chg="del">
          <ac:chgData name="Jess Moran" userId="afddfde2-b63d-4568-9420-73664e9255dc" providerId="ADAL" clId="{90FC0FDD-B5DF-4E4D-9EAF-61958796CD23}" dt="2023-05-05T05:46:01.237" v="6585" actId="478"/>
          <ac:spMkLst>
            <pc:docMk/>
            <pc:sldMk cId="2877280738" sldId="5756"/>
            <ac:spMk id="10" creationId="{C22F672C-2F13-D744-9F43-DE65EB3C4AAE}"/>
          </ac:spMkLst>
        </pc:spChg>
        <pc:spChg chg="add mod">
          <ac:chgData name="Jess Moran" userId="afddfde2-b63d-4568-9420-73664e9255dc" providerId="ADAL" clId="{90FC0FDD-B5DF-4E4D-9EAF-61958796CD23}" dt="2023-05-05T06:08:07.191" v="8194" actId="1076"/>
          <ac:spMkLst>
            <pc:docMk/>
            <pc:sldMk cId="2877280738" sldId="5756"/>
            <ac:spMk id="12" creationId="{4B21D11D-8444-7187-83D4-553E2587731E}"/>
          </ac:spMkLst>
        </pc:spChg>
        <pc:graphicFrameChg chg="mod">
          <ac:chgData name="Jess Moran" userId="afddfde2-b63d-4568-9420-73664e9255dc" providerId="ADAL" clId="{90FC0FDD-B5DF-4E4D-9EAF-61958796CD23}" dt="2023-05-05T05:46:06.840" v="6586" actId="1076"/>
          <ac:graphicFrameMkLst>
            <pc:docMk/>
            <pc:sldMk cId="2877280738" sldId="5756"/>
            <ac:graphicFrameMk id="11" creationId="{F747DCFB-B7BB-48E2-8E4B-75FFCC10366A}"/>
          </ac:graphicFrameMkLst>
        </pc:graphicFrameChg>
        <pc:picChg chg="add mod">
          <ac:chgData name="Jess Moran" userId="afddfde2-b63d-4568-9420-73664e9255dc" providerId="ADAL" clId="{90FC0FDD-B5DF-4E4D-9EAF-61958796CD23}" dt="2023-05-05T06:07:55.772" v="8191" actId="1076"/>
          <ac:picMkLst>
            <pc:docMk/>
            <pc:sldMk cId="2877280738" sldId="5756"/>
            <ac:picMk id="3" creationId="{388400B9-1438-9EF6-D73A-AA836C832ACE}"/>
          </ac:picMkLst>
        </pc:picChg>
        <pc:picChg chg="del">
          <ac:chgData name="Jess Moran" userId="afddfde2-b63d-4568-9420-73664e9255dc" providerId="ADAL" clId="{90FC0FDD-B5DF-4E4D-9EAF-61958796CD23}" dt="2023-05-05T05:45:15.528" v="6576" actId="478"/>
          <ac:picMkLst>
            <pc:docMk/>
            <pc:sldMk cId="2877280738" sldId="5756"/>
            <ac:picMk id="4" creationId="{6DDEEB89-9774-86E9-5499-9967AF235A63}"/>
          </ac:picMkLst>
        </pc:picChg>
        <pc:picChg chg="add mod">
          <ac:chgData name="Jess Moran" userId="afddfde2-b63d-4568-9420-73664e9255dc" providerId="ADAL" clId="{90FC0FDD-B5DF-4E4D-9EAF-61958796CD23}" dt="2023-05-05T06:07:51.896" v="8190" actId="1076"/>
          <ac:picMkLst>
            <pc:docMk/>
            <pc:sldMk cId="2877280738" sldId="5756"/>
            <ac:picMk id="8" creationId="{3B362E31-63C9-7D60-8895-D9EEABA16BDE}"/>
          </ac:picMkLst>
        </pc:picChg>
      </pc:sldChg>
      <pc:sldChg chg="add del">
        <pc:chgData name="Jess Moran" userId="afddfde2-b63d-4568-9420-73664e9255dc" providerId="ADAL" clId="{90FC0FDD-B5DF-4E4D-9EAF-61958796CD23}" dt="2023-05-05T06:53:54.141" v="11001" actId="47"/>
        <pc:sldMkLst>
          <pc:docMk/>
          <pc:sldMk cId="416464037" sldId="5757"/>
        </pc:sldMkLst>
      </pc:sldChg>
      <pc:sldChg chg="addSp delSp modSp add mod">
        <pc:chgData name="Jess Moran" userId="afddfde2-b63d-4568-9420-73664e9255dc" providerId="ADAL" clId="{90FC0FDD-B5DF-4E4D-9EAF-61958796CD23}" dt="2023-05-05T06:32:04.765" v="9743" actId="255"/>
        <pc:sldMkLst>
          <pc:docMk/>
          <pc:sldMk cId="2216234986" sldId="5758"/>
        </pc:sldMkLst>
        <pc:spChg chg="del mod">
          <ac:chgData name="Jess Moran" userId="afddfde2-b63d-4568-9420-73664e9255dc" providerId="ADAL" clId="{90FC0FDD-B5DF-4E4D-9EAF-61958796CD23}" dt="2023-05-05T06:13:22.712" v="8441"/>
          <ac:spMkLst>
            <pc:docMk/>
            <pc:sldMk cId="2216234986" sldId="5758"/>
            <ac:spMk id="7" creationId="{7237A860-5E48-5FF8-51DD-924675D98549}"/>
          </ac:spMkLst>
        </pc:spChg>
        <pc:spChg chg="mod">
          <ac:chgData name="Jess Moran" userId="afddfde2-b63d-4568-9420-73664e9255dc" providerId="ADAL" clId="{90FC0FDD-B5DF-4E4D-9EAF-61958796CD23}" dt="2023-05-05T06:08:46.802" v="8260" actId="14100"/>
          <ac:spMkLst>
            <pc:docMk/>
            <pc:sldMk cId="2216234986" sldId="5758"/>
            <ac:spMk id="9" creationId="{965ED934-5B1D-473A-94D0-66B26C15FD03}"/>
          </ac:spMkLst>
        </pc:spChg>
        <pc:spChg chg="mod">
          <ac:chgData name="Jess Moran" userId="afddfde2-b63d-4568-9420-73664e9255dc" providerId="ADAL" clId="{90FC0FDD-B5DF-4E4D-9EAF-61958796CD23}" dt="2023-05-05T06:32:04.765" v="9743" actId="255"/>
          <ac:spMkLst>
            <pc:docMk/>
            <pc:sldMk cId="2216234986" sldId="5758"/>
            <ac:spMk id="12" creationId="{4B21D11D-8444-7187-83D4-553E2587731E}"/>
          </ac:spMkLst>
        </pc:spChg>
        <pc:picChg chg="del">
          <ac:chgData name="Jess Moran" userId="afddfde2-b63d-4568-9420-73664e9255dc" providerId="ADAL" clId="{90FC0FDD-B5DF-4E4D-9EAF-61958796CD23}" dt="2023-05-05T06:13:24.180" v="8442" actId="478"/>
          <ac:picMkLst>
            <pc:docMk/>
            <pc:sldMk cId="2216234986" sldId="5758"/>
            <ac:picMk id="3" creationId="{388400B9-1438-9EF6-D73A-AA836C832ACE}"/>
          </ac:picMkLst>
        </pc:picChg>
        <pc:picChg chg="add mod modCrop">
          <ac:chgData name="Jess Moran" userId="afddfde2-b63d-4568-9420-73664e9255dc" providerId="ADAL" clId="{90FC0FDD-B5DF-4E4D-9EAF-61958796CD23}" dt="2023-05-05T06:16:23.433" v="8489" actId="1076"/>
          <ac:picMkLst>
            <pc:docMk/>
            <pc:sldMk cId="2216234986" sldId="5758"/>
            <ac:picMk id="4" creationId="{DE2D859D-C195-91FA-813C-775D31710E21}"/>
          </ac:picMkLst>
        </pc:picChg>
        <pc:picChg chg="del">
          <ac:chgData name="Jess Moran" userId="afddfde2-b63d-4568-9420-73664e9255dc" providerId="ADAL" clId="{90FC0FDD-B5DF-4E4D-9EAF-61958796CD23}" dt="2023-05-05T06:13:22.711" v="8439" actId="478"/>
          <ac:picMkLst>
            <pc:docMk/>
            <pc:sldMk cId="2216234986" sldId="5758"/>
            <ac:picMk id="8" creationId="{3B362E31-63C9-7D60-8895-D9EEABA16BDE}"/>
          </ac:picMkLst>
        </pc:picChg>
        <pc:picChg chg="add mod">
          <ac:chgData name="Jess Moran" userId="afddfde2-b63d-4568-9420-73664e9255dc" providerId="ADAL" clId="{90FC0FDD-B5DF-4E4D-9EAF-61958796CD23}" dt="2023-05-05T06:15:44.483" v="8481" actId="1076"/>
          <ac:picMkLst>
            <pc:docMk/>
            <pc:sldMk cId="2216234986" sldId="5758"/>
            <ac:picMk id="10" creationId="{823AAC0A-3393-CDA8-B7A1-5C291E752AE6}"/>
          </ac:picMkLst>
        </pc:picChg>
        <pc:picChg chg="add mod modCrop">
          <ac:chgData name="Jess Moran" userId="afddfde2-b63d-4568-9420-73664e9255dc" providerId="ADAL" clId="{90FC0FDD-B5DF-4E4D-9EAF-61958796CD23}" dt="2023-05-05T06:15:28.915" v="8476" actId="14100"/>
          <ac:picMkLst>
            <pc:docMk/>
            <pc:sldMk cId="2216234986" sldId="5758"/>
            <ac:picMk id="14" creationId="{D54B5B82-8383-276E-19AD-32DC4DCC265B}"/>
          </ac:picMkLst>
        </pc:picChg>
        <pc:picChg chg="add mod">
          <ac:chgData name="Jess Moran" userId="afddfde2-b63d-4568-9420-73664e9255dc" providerId="ADAL" clId="{90FC0FDD-B5DF-4E4D-9EAF-61958796CD23}" dt="2023-05-05T06:15:31.596" v="8477" actId="1076"/>
          <ac:picMkLst>
            <pc:docMk/>
            <pc:sldMk cId="2216234986" sldId="5758"/>
            <ac:picMk id="16" creationId="{76EE34A8-F136-9EEF-1DB2-6440A7874466}"/>
          </ac:picMkLst>
        </pc:picChg>
        <pc:picChg chg="add del mod modCrop">
          <ac:chgData name="Jess Moran" userId="afddfde2-b63d-4568-9420-73664e9255dc" providerId="ADAL" clId="{90FC0FDD-B5DF-4E4D-9EAF-61958796CD23}" dt="2023-05-05T06:15:55.938" v="8482" actId="478"/>
          <ac:picMkLst>
            <pc:docMk/>
            <pc:sldMk cId="2216234986" sldId="5758"/>
            <ac:picMk id="18" creationId="{13A42B92-4734-521C-54B1-DEF878EFB2DA}"/>
          </ac:picMkLst>
        </pc:picChg>
      </pc:sldChg>
      <pc:sldChg chg="addSp delSp modSp add mod ord">
        <pc:chgData name="Jess Moran" userId="afddfde2-b63d-4568-9420-73664e9255dc" providerId="ADAL" clId="{90FC0FDD-B5DF-4E4D-9EAF-61958796CD23}" dt="2023-05-05T06:53:11.732" v="11000" actId="20577"/>
        <pc:sldMkLst>
          <pc:docMk/>
          <pc:sldMk cId="1855004776" sldId="5759"/>
        </pc:sldMkLst>
        <pc:spChg chg="mod">
          <ac:chgData name="Jess Moran" userId="afddfde2-b63d-4568-9420-73664e9255dc" providerId="ADAL" clId="{90FC0FDD-B5DF-4E4D-9EAF-61958796CD23}" dt="2023-05-05T06:53:11.732" v="11000" actId="20577"/>
          <ac:spMkLst>
            <pc:docMk/>
            <pc:sldMk cId="1855004776" sldId="5759"/>
            <ac:spMk id="7" creationId="{7237A860-5E48-5FF8-51DD-924675D98549}"/>
          </ac:spMkLst>
        </pc:spChg>
        <pc:spChg chg="mod">
          <ac:chgData name="Jess Moran" userId="afddfde2-b63d-4568-9420-73664e9255dc" providerId="ADAL" clId="{90FC0FDD-B5DF-4E4D-9EAF-61958796CD23}" dt="2023-05-05T06:49:28.985" v="10719" actId="20577"/>
          <ac:spMkLst>
            <pc:docMk/>
            <pc:sldMk cId="1855004776" sldId="5759"/>
            <ac:spMk id="9" creationId="{965ED934-5B1D-473A-94D0-66B26C15FD03}"/>
          </ac:spMkLst>
        </pc:spChg>
        <pc:spChg chg="del">
          <ac:chgData name="Jess Moran" userId="afddfde2-b63d-4568-9420-73664e9255dc" providerId="ADAL" clId="{90FC0FDD-B5DF-4E4D-9EAF-61958796CD23}" dt="2023-05-05T06:37:31.186" v="9923" actId="478"/>
          <ac:spMkLst>
            <pc:docMk/>
            <pc:sldMk cId="1855004776" sldId="5759"/>
            <ac:spMk id="12" creationId="{4B21D11D-8444-7187-83D4-553E2587731E}"/>
          </ac:spMkLst>
        </pc:spChg>
        <pc:graphicFrameChg chg="mod">
          <ac:chgData name="Jess Moran" userId="afddfde2-b63d-4568-9420-73664e9255dc" providerId="ADAL" clId="{90FC0FDD-B5DF-4E4D-9EAF-61958796CD23}" dt="2023-05-05T06:36:41.490" v="9785"/>
          <ac:graphicFrameMkLst>
            <pc:docMk/>
            <pc:sldMk cId="1855004776" sldId="5759"/>
            <ac:graphicFrameMk id="11" creationId="{F747DCFB-B7BB-48E2-8E4B-75FFCC10366A}"/>
          </ac:graphicFrameMkLst>
        </pc:graphicFrameChg>
        <pc:picChg chg="del">
          <ac:chgData name="Jess Moran" userId="afddfde2-b63d-4568-9420-73664e9255dc" providerId="ADAL" clId="{90FC0FDD-B5DF-4E4D-9EAF-61958796CD23}" dt="2023-05-05T06:37:28.139" v="9922" actId="478"/>
          <ac:picMkLst>
            <pc:docMk/>
            <pc:sldMk cId="1855004776" sldId="5759"/>
            <ac:picMk id="3" creationId="{388400B9-1438-9EF6-D73A-AA836C832ACE}"/>
          </ac:picMkLst>
        </pc:picChg>
        <pc:picChg chg="add mod">
          <ac:chgData name="Jess Moran" userId="afddfde2-b63d-4568-9420-73664e9255dc" providerId="ADAL" clId="{90FC0FDD-B5DF-4E4D-9EAF-61958796CD23}" dt="2023-05-05T06:39:18.672" v="9955" actId="1035"/>
          <ac:picMkLst>
            <pc:docMk/>
            <pc:sldMk cId="1855004776" sldId="5759"/>
            <ac:picMk id="4" creationId="{5476F041-0D9D-E835-CBB4-BD43D8DF7C00}"/>
          </ac:picMkLst>
        </pc:picChg>
        <pc:picChg chg="del">
          <ac:chgData name="Jess Moran" userId="afddfde2-b63d-4568-9420-73664e9255dc" providerId="ADAL" clId="{90FC0FDD-B5DF-4E4D-9EAF-61958796CD23}" dt="2023-05-05T06:37:26.520" v="9921" actId="478"/>
          <ac:picMkLst>
            <pc:docMk/>
            <pc:sldMk cId="1855004776" sldId="5759"/>
            <ac:picMk id="8" creationId="{3B362E31-63C9-7D60-8895-D9EEABA16BDE}"/>
          </ac:picMkLst>
        </pc:picChg>
        <pc:picChg chg="add mod modCrop">
          <ac:chgData name="Jess Moran" userId="afddfde2-b63d-4568-9420-73664e9255dc" providerId="ADAL" clId="{90FC0FDD-B5DF-4E4D-9EAF-61958796CD23}" dt="2023-05-05T06:39:49.025" v="9968" actId="14100"/>
          <ac:picMkLst>
            <pc:docMk/>
            <pc:sldMk cId="1855004776" sldId="5759"/>
            <ac:picMk id="10" creationId="{A02FC6CD-4431-0D1B-DFC4-3936B2DB3F6A}"/>
          </ac:picMkLst>
        </pc:picChg>
        <pc:picChg chg="add mod modCrop">
          <ac:chgData name="Jess Moran" userId="afddfde2-b63d-4568-9420-73664e9255dc" providerId="ADAL" clId="{90FC0FDD-B5DF-4E4D-9EAF-61958796CD23}" dt="2023-05-05T06:49:07.465" v="10710" actId="1076"/>
          <ac:picMkLst>
            <pc:docMk/>
            <pc:sldMk cId="1855004776" sldId="5759"/>
            <ac:picMk id="14" creationId="{15F6D32C-853A-0437-86D0-9BE3E01F6E57}"/>
          </ac:picMkLst>
        </pc:picChg>
        <pc:picChg chg="add mod modCrop">
          <ac:chgData name="Jess Moran" userId="afddfde2-b63d-4568-9420-73664e9255dc" providerId="ADAL" clId="{90FC0FDD-B5DF-4E4D-9EAF-61958796CD23}" dt="2023-05-05T06:49:17.126" v="10713" actId="1037"/>
          <ac:picMkLst>
            <pc:docMk/>
            <pc:sldMk cId="1855004776" sldId="5759"/>
            <ac:picMk id="16" creationId="{81F752E8-0968-7863-CA22-B5BD0E9EC7ED}"/>
          </ac:picMkLst>
        </pc:picChg>
      </pc:sldChg>
      <pc:sldChg chg="addSp delSp modSp add del mod ord">
        <pc:chgData name="Jess Moran" userId="afddfde2-b63d-4568-9420-73664e9255dc" providerId="ADAL" clId="{90FC0FDD-B5DF-4E4D-9EAF-61958796CD23}" dt="2023-05-05T06:58:27.789" v="11327" actId="47"/>
        <pc:sldMkLst>
          <pc:docMk/>
          <pc:sldMk cId="4110758989" sldId="5760"/>
        </pc:sldMkLst>
        <pc:spChg chg="mod">
          <ac:chgData name="Jess Moran" userId="afddfde2-b63d-4568-9420-73664e9255dc" providerId="ADAL" clId="{90FC0FDD-B5DF-4E4D-9EAF-61958796CD23}" dt="2023-05-05T06:56:59.781" v="11063" actId="20577"/>
          <ac:spMkLst>
            <pc:docMk/>
            <pc:sldMk cId="4110758989" sldId="5760"/>
            <ac:spMk id="9" creationId="{965ED934-5B1D-473A-94D0-66B26C15FD03}"/>
          </ac:spMkLst>
        </pc:spChg>
        <pc:spChg chg="add del mod">
          <ac:chgData name="Jess Moran" userId="afddfde2-b63d-4568-9420-73664e9255dc" providerId="ADAL" clId="{90FC0FDD-B5DF-4E4D-9EAF-61958796CD23}" dt="2023-05-05T06:58:12.143" v="11326" actId="20577"/>
          <ac:spMkLst>
            <pc:docMk/>
            <pc:sldMk cId="4110758989" sldId="5760"/>
            <ac:spMk id="12" creationId="{4B21D11D-8444-7187-83D4-553E2587731E}"/>
          </ac:spMkLst>
        </pc:spChg>
        <pc:graphicFrameChg chg="mod modGraphic">
          <ac:chgData name="Jess Moran" userId="afddfde2-b63d-4568-9420-73664e9255dc" providerId="ADAL" clId="{90FC0FDD-B5DF-4E4D-9EAF-61958796CD23}" dt="2023-05-05T06:54:37.432" v="11007" actId="20577"/>
          <ac:graphicFrameMkLst>
            <pc:docMk/>
            <pc:sldMk cId="4110758989" sldId="5760"/>
            <ac:graphicFrameMk id="11" creationId="{F747DCFB-B7BB-48E2-8E4B-75FFCC10366A}"/>
          </ac:graphicFrameMkLst>
        </pc:graphicFrameChg>
      </pc:sldChg>
    </pc:docChg>
  </pc:docChgLst>
  <pc:docChgLst>
    <pc:chgData name="Frances Cordaro" userId="b77aa5cd-89ba-4b61-888b-77bc7b9befcb" providerId="ADAL" clId="{7132ED7E-C23A-42E5-856A-6EF782CD31C4}"/>
    <pc:docChg chg="modSld">
      <pc:chgData name="Frances Cordaro" userId="b77aa5cd-89ba-4b61-888b-77bc7b9befcb" providerId="ADAL" clId="{7132ED7E-C23A-42E5-856A-6EF782CD31C4}" dt="2022-04-29T04:22:38.620" v="0" actId="14100"/>
      <pc:docMkLst>
        <pc:docMk/>
      </pc:docMkLst>
      <pc:sldChg chg="modSp mod">
        <pc:chgData name="Frances Cordaro" userId="b77aa5cd-89ba-4b61-888b-77bc7b9befcb" providerId="ADAL" clId="{7132ED7E-C23A-42E5-856A-6EF782CD31C4}" dt="2022-04-29T04:22:38.620" v="0" actId="14100"/>
        <pc:sldMkLst>
          <pc:docMk/>
          <pc:sldMk cId="2625181764" sldId="5746"/>
        </pc:sldMkLst>
        <pc:picChg chg="mod">
          <ac:chgData name="Frances Cordaro" userId="b77aa5cd-89ba-4b61-888b-77bc7b9befcb" providerId="ADAL" clId="{7132ED7E-C23A-42E5-856A-6EF782CD31C4}" dt="2022-04-29T04:22:38.620" v="0" actId="14100"/>
          <ac:picMkLst>
            <pc:docMk/>
            <pc:sldMk cId="2625181764" sldId="5746"/>
            <ac:picMk id="5" creationId="{6084EFE2-AA9F-02A5-B008-855EA1586A2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t>2/05/2023</a:t>
            </a:fld>
            <a:endParaRPr lang="en-AU"/>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t>‹#›</a:t>
            </a:fld>
            <a:endParaRPr lang="en-AU"/>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F825C-382E-4C1A-82AB-BCE4AFD21ABE}" type="datetimeFigureOut">
              <a:rPr lang="en-AU" smtClean="0"/>
              <a:t>2/05/2023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158C4-A119-4B78-9DE8-A50001BC31DC}" type="slidenum">
              <a:rPr lang="en-AU" smtClean="0"/>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Lst>
          </p:cNvPr>
          <p:cNvSpPr/>
          <p:nvPr userDrawn="1"/>
        </p:nvSpPr>
        <p:spPr>
          <a:xfrm>
            <a:off x="-1" y="3924000"/>
            <a:ext cx="12192001" cy="156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sp>
        <p:nvSpPr>
          <p:cNvPr id="2" name="Title 1"/>
          <p:cNvSpPr>
            <a:spLocks noGrp="1"/>
          </p:cNvSpPr>
          <p:nvPr>
            <p:ph type="ctrTitle"/>
          </p:nvPr>
        </p:nvSpPr>
        <p:spPr>
          <a:xfrm>
            <a:off x="360000" y="360000"/>
            <a:ext cx="10741897" cy="2387600"/>
          </a:xfrm>
          <a:ln>
            <a:noFill/>
          </a:ln>
        </p:spPr>
        <p:txBody>
          <a:bodyPr anchor="t">
            <a:normAutofit/>
          </a:bodyPr>
          <a:lstStyle>
            <a:lvl1pPr algn="l">
              <a:lnSpc>
                <a:spcPct val="90000"/>
              </a:lnSpc>
              <a:defRPr sz="4800">
                <a:solidFill>
                  <a:schemeClr val="bg1"/>
                </a:solidFill>
              </a:defRPr>
            </a:lvl1pPr>
          </a:lstStyle>
          <a:p>
            <a:r>
              <a:rPr lang="en-GB"/>
              <a:t>Click to edit Master title style</a:t>
            </a:r>
            <a:endParaRPr lang="en-US"/>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p:nvPr>
        </p:nvSpPr>
        <p:spPr>
          <a:xfrm>
            <a:off x="360000" y="4284000"/>
            <a:ext cx="27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a:t>Click to edit Master text styles</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1089858"/>
          </a:xfrm>
        </p:spPr>
        <p:txBody>
          <a:bodyPr>
            <a:noAutofit/>
          </a:bodyPr>
          <a:lstStyle>
            <a:lvl1pPr>
              <a:spcAft>
                <a:spcPts val="0"/>
              </a:spcAft>
              <a:defRPr sz="1600" b="0">
                <a:solidFill>
                  <a:schemeClr val="bg1"/>
                </a:solidFill>
                <a:latin typeface="Public Sans" pitchFamily="2" charset="0"/>
              </a:defRPr>
            </a:lvl1pPr>
            <a:lvl2pPr>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p:nvPr>
        </p:nvSpPr>
        <p:spPr>
          <a:xfrm>
            <a:off x="9072000" y="4284000"/>
            <a:ext cx="2700000" cy="1089858"/>
          </a:xfrm>
        </p:spPr>
        <p:txBody>
          <a:bodyPr>
            <a:noAutofit/>
          </a:bodyPr>
          <a:lstStyle>
            <a:lvl1pP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GB"/>
              <a:t>Click to edit Master text styles</a:t>
            </a:r>
          </a:p>
        </p:txBody>
      </p:sp>
      <p:cxnSp>
        <p:nvCxnSpPr>
          <p:cNvPr id="18" name="Straight Connector 17">
            <a:extLst>
              <a:ext uri="{FF2B5EF4-FFF2-40B4-BE49-F238E27FC236}">
                <a16:creationId xmlns:a16="http://schemas.microsoft.com/office/drawing/2014/main" id="{89B807B7-CC07-4C79-849F-41D584D6BBC7}"/>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9072000" y="4104000"/>
            <a:ext cx="270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5745600"/>
            <a:ext cx="630000" cy="685525"/>
          </a:xfrm>
          <a:prstGeom prst="rect">
            <a:avLst/>
          </a:prstGeom>
        </p:spPr>
      </p:pic>
    </p:spTree>
    <p:extLst>
      <p:ext uri="{BB962C8B-B14F-4D97-AF65-F5344CB8AC3E}">
        <p14:creationId xmlns:p14="http://schemas.microsoft.com/office/powerpoint/2010/main" val="356856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360000" y="1800000"/>
            <a:ext cx="11473200" cy="4351339"/>
          </a:xfrm>
        </p:spPr>
        <p:txBody>
          <a:bodyPr numCol="2"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8ABACDD-EEA1-4D7E-AF09-D231DF0AC4BA}"/>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72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GB"/>
              <a:t>Click to edit Master title style</a:t>
            </a:r>
            <a:endParaRPr lang="en-US"/>
          </a:p>
        </p:txBody>
      </p:sp>
      <p:sp>
        <p:nvSpPr>
          <p:cNvPr id="3" name="Content Placeholder 2"/>
          <p:cNvSpPr>
            <a:spLocks noGrp="1"/>
          </p:cNvSpPr>
          <p:nvPr>
            <p:ph idx="1"/>
          </p:nvPr>
        </p:nvSpPr>
        <p:spPr>
          <a:xfrm>
            <a:off x="5220000" y="2340000"/>
            <a:ext cx="6612000" cy="3960000"/>
          </a:xfrm>
        </p:spPr>
        <p:txBody>
          <a:bodyPr numCol="2"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40000"/>
            <a:ext cx="468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516D7771-B92C-4B57-B3D3-8B15F5B9689C}"/>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78588" cy="4185578"/>
          </a:xfrm>
        </p:spPr>
        <p:txBody>
          <a:bodyPr>
            <a:norm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a:t>Click to edit Master text styles</a:t>
            </a:r>
          </a:p>
          <a:p>
            <a:pPr lvl="1"/>
            <a:r>
              <a:rPr lang="en-GB"/>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26425"/>
            <a:ext cx="3567113" cy="409575"/>
          </a:xfrm>
        </p:spPr>
        <p:txBody>
          <a:bodyPr anchor="b">
            <a:normAutofit/>
          </a:bodyPr>
          <a:lstStyle>
            <a:lvl1pPr>
              <a:defRPr sz="1200">
                <a:latin typeface="+mn-lt"/>
              </a:defRPr>
            </a:lvl1pPr>
          </a:lstStyle>
          <a:p>
            <a:pPr lvl="0"/>
            <a:r>
              <a:rPr lang="en-US"/>
              <a:t>Image caption</a:t>
            </a:r>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60000" y="1800000"/>
            <a:ext cx="56160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16000" y="1800000"/>
            <a:ext cx="56160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37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low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GB"/>
              <a:t>Click to edit Master title style</a:t>
            </a:r>
            <a:endParaRPr lang="en-US"/>
          </a:p>
        </p:txBody>
      </p:sp>
      <p:sp>
        <p:nvSpPr>
          <p:cNvPr id="3" name="Content Placeholder 2"/>
          <p:cNvSpPr>
            <a:spLocks noGrp="1"/>
          </p:cNvSpPr>
          <p:nvPr>
            <p:ph sz="half" idx="1"/>
          </p:nvPr>
        </p:nvSpPr>
        <p:spPr>
          <a:xfrm>
            <a:off x="360000"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16002"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Descriptor</a:t>
            </a:r>
            <a:endParaRPr lang="en-AU"/>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10A01DC5-1685-4615-8240-15192985C6A2}" type="slidenum">
              <a:rPr lang="en-AU" smtClean="0"/>
              <a:pPr/>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276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rgbClr val="F4B5E6"/>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Lst>
          </p:cNvPr>
          <p:cNvSpPr/>
          <p:nvPr userDrawn="1"/>
        </p:nvSpPr>
        <p:spPr>
          <a:xfrm>
            <a:off x="0" y="0"/>
            <a:ext cx="12192000" cy="6858000"/>
          </a:xfrm>
          <a:prstGeom prst="rect">
            <a:avLst/>
          </a:prstGeom>
          <a:solidFill>
            <a:srgbClr val="F4B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3"/>
          <p:cNvSpPr>
            <a:spLocks noGrp="1"/>
          </p:cNvSpPr>
          <p:nvPr>
            <p:ph sz="half" idx="2"/>
          </p:nvPr>
        </p:nvSpPr>
        <p:spPr>
          <a:xfrm>
            <a:off x="8136000" y="1748331"/>
            <a:ext cx="36720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772000"/>
            <a:ext cx="7560000" cy="3314895"/>
          </a:xfrm>
        </p:spPr>
        <p:txBody>
          <a:bodyPr numCol="2"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49600"/>
            <a:ext cx="7560000" cy="900000"/>
          </a:xfrm>
        </p:spPr>
        <p:txBody>
          <a:bodyPr/>
          <a:lstStyle>
            <a:lvl1pPr>
              <a:defRPr/>
            </a:lvl1pPr>
          </a:lstStyle>
          <a:p>
            <a:pPr lvl="0"/>
            <a:r>
              <a:rPr lang="en-US"/>
              <a:t>Subheading</a:t>
            </a:r>
            <a:endParaRPr lang="en-AU"/>
          </a:p>
        </p:txBody>
      </p:sp>
      <p:pic>
        <p:nvPicPr>
          <p:cNvPr id="12" name="Picture 11">
            <a:extLst>
              <a:ext uri="{FF2B5EF4-FFF2-40B4-BE49-F238E27FC236}">
                <a16:creationId xmlns:a16="http://schemas.microsoft.com/office/drawing/2014/main" id="{2F79FF34-E700-48B3-9129-EB64DD6F10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239426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
    <p:bg>
      <p:bgPr>
        <a:solidFill>
          <a:srgbClr val="F4B5E6"/>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Lst>
          </p:cNvPr>
          <p:cNvSpPr/>
          <p:nvPr userDrawn="1"/>
        </p:nvSpPr>
        <p:spPr>
          <a:xfrm>
            <a:off x="0" y="0"/>
            <a:ext cx="12192000" cy="6858000"/>
          </a:xfrm>
          <a:prstGeom prst="rect">
            <a:avLst/>
          </a:prstGeom>
          <a:solidFill>
            <a:srgbClr val="F4B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GB"/>
              <a:t>Click to edit Master title style</a:t>
            </a:r>
            <a:endParaRPr lang="en-US"/>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772000"/>
            <a:ext cx="7560000" cy="3314895"/>
          </a:xfrm>
        </p:spPr>
        <p:txBody>
          <a:bodyPr numCol="2"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pic>
        <p:nvPicPr>
          <p:cNvPr id="12" name="Picture 11">
            <a:extLst>
              <a:ext uri="{FF2B5EF4-FFF2-40B4-BE49-F238E27FC236}">
                <a16:creationId xmlns:a16="http://schemas.microsoft.com/office/drawing/2014/main" id="{2F79FF34-E700-48B3-9129-EB64DD6F10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3821563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2"/>
              </a:solidFill>
            </a:endParaRPr>
          </a:p>
        </p:txBody>
      </p:sp>
      <p:sp>
        <p:nvSpPr>
          <p:cNvPr id="2" name="Title 1"/>
          <p:cNvSpPr>
            <a:spLocks noGrp="1"/>
          </p:cNvSpPr>
          <p:nvPr>
            <p:ph type="title"/>
          </p:nvPr>
        </p:nvSpPr>
        <p:spPr/>
        <p:txBody>
          <a:bodyPr/>
          <a:lstStyle>
            <a:lvl1pPr>
              <a:defRPr>
                <a:solidFill>
                  <a:schemeClr val="bg2"/>
                </a:solidFill>
              </a:defRPr>
            </a:lvl1pPr>
          </a:lstStyle>
          <a:p>
            <a:r>
              <a:rPr lang="en-GB"/>
              <a:t>Click to edit Master title style</a:t>
            </a:r>
            <a:endParaRPr lang="en-US"/>
          </a:p>
        </p:txBody>
      </p:sp>
      <p:sp>
        <p:nvSpPr>
          <p:cNvPr id="6" name="Footer Placeholder 5"/>
          <p:cNvSpPr>
            <a:spLocks noGrp="1"/>
          </p:cNvSpPr>
          <p:nvPr>
            <p:ph type="ftr" sz="quarter" idx="11"/>
          </p:nvPr>
        </p:nvSpPr>
        <p:spPr>
          <a:xfrm>
            <a:off x="360000" y="6444000"/>
            <a:ext cx="6720000" cy="252000"/>
          </a:xfrm>
        </p:spPr>
        <p:txBody>
          <a:bodyPr/>
          <a:lstStyle>
            <a:lvl1pPr>
              <a:defRPr>
                <a:solidFill>
                  <a:schemeClr val="bg2"/>
                </a:solidFill>
              </a:defRPr>
            </a:lvl1pPr>
          </a:lstStyle>
          <a:p>
            <a:r>
              <a:rPr lang="en-US"/>
              <a:t>Descriptor</a:t>
            </a:r>
            <a:endParaRPr lang="en-AU"/>
          </a:p>
        </p:txBody>
      </p:sp>
      <p:sp>
        <p:nvSpPr>
          <p:cNvPr id="7" name="Slide Number Placeholder 6"/>
          <p:cNvSpPr>
            <a:spLocks noGrp="1"/>
          </p:cNvSpPr>
          <p:nvPr>
            <p:ph type="sldNum" sz="quarter" idx="12"/>
          </p:nvPr>
        </p:nvSpPr>
        <p:spPr>
          <a:xfrm>
            <a:off x="11317458" y="6516000"/>
            <a:ext cx="490542" cy="180000"/>
          </a:xfrm>
        </p:spPr>
        <p:txBody>
          <a:bodyPr/>
          <a:lstStyle>
            <a:lvl1pPr>
              <a:defRPr>
                <a:solidFill>
                  <a:schemeClr val="bg2"/>
                </a:solidFill>
              </a:defRPr>
            </a:lvl1pPr>
          </a:lstStyle>
          <a:p>
            <a:fld id="{10A01DC5-1685-4615-8240-15192985C6A2}" type="slidenum">
              <a:rPr lang="en-AU" smtClean="0"/>
              <a:pPr/>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2160000"/>
            <a:ext cx="11473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1"/>
            <a:ext cx="8532000" cy="2499670"/>
          </a:xfrm>
        </p:spPr>
        <p:txBody>
          <a:bodyPr numCol="3" spcCol="18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a:solidFill>
                  <a:schemeClr val="bg2"/>
                </a:solidFill>
              </a:defRPr>
            </a:lvl1pPr>
          </a:lstStyle>
          <a:p>
            <a:pPr lvl="0"/>
            <a:r>
              <a:rPr lang="en-US"/>
              <a:t>Subheading</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bg2"/>
                </a:solidFill>
              </a:defRPr>
            </a:lvl1pPr>
          </a:lstStyle>
          <a:p>
            <a:r>
              <a:rPr lang="en-GB"/>
              <a:t>Click icon to add picture</a:t>
            </a:r>
            <a:endParaRPr lang="en-AU"/>
          </a:p>
        </p:txBody>
      </p:sp>
      <p:pic>
        <p:nvPicPr>
          <p:cNvPr id="12" name="Picture 11">
            <a:extLst>
              <a:ext uri="{FF2B5EF4-FFF2-40B4-BE49-F238E27FC236}">
                <a16:creationId xmlns:a16="http://schemas.microsoft.com/office/drawing/2014/main" id="{B1FB6CEC-BF4E-4B7E-BF6A-CACDC5381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2887899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GB"/>
              <a:t>Click to edit Master title style</a:t>
            </a:r>
            <a:endParaRPr lang="en-US"/>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a:cxnSpLocks/>
          </p:cNvCxnSpPr>
          <p:nvPr userDrawn="1"/>
        </p:nvCxnSpPr>
        <p:spPr>
          <a:xfrm>
            <a:off x="6192000" y="1576800"/>
            <a:ext cx="56587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2000"/>
            <a:ext cx="5639998" cy="3314895"/>
          </a:xfrm>
        </p:spPr>
        <p:txBody>
          <a:bodyPr numCol="2"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9087729" y="1749600"/>
            <a:ext cx="2744268" cy="900000"/>
          </a:xfrm>
        </p:spPr>
        <p:txBody>
          <a:bodyPr>
            <a:normAutofit/>
          </a:bodyPr>
          <a:lstStyle>
            <a:lvl1pPr>
              <a:defRPr sz="1000">
                <a:latin typeface="+mn-lt"/>
              </a:defRPr>
            </a:lvl1pPr>
          </a:lstStyle>
          <a:p>
            <a:pPr lvl="0"/>
            <a:r>
              <a:rPr lang="en-US"/>
              <a:t>Caption</a:t>
            </a:r>
            <a:endParaRPr lang="en-AU"/>
          </a:p>
        </p:txBody>
      </p:sp>
      <p:cxnSp>
        <p:nvCxnSpPr>
          <p:cNvPr id="15" name="Straight Connector 14">
            <a:extLst>
              <a:ext uri="{FF2B5EF4-FFF2-40B4-BE49-F238E27FC236}">
                <a16:creationId xmlns:a16="http://schemas.microsoft.com/office/drawing/2014/main" id="{D55E9072-3A33-4C6D-A549-4A012107B65C}"/>
              </a:ext>
            </a:extLst>
          </p:cNvPr>
          <p:cNvCxnSpPr>
            <a:cxnSpLocks/>
          </p:cNvCxnSpPr>
          <p:nvPr userDrawn="1"/>
        </p:nvCxnSpPr>
        <p:spPr>
          <a:xfrm>
            <a:off x="6192000" y="6289476"/>
            <a:ext cx="565879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0AA01239-4425-4D06-9E14-E14F3426FB3F}"/>
              </a:ext>
            </a:extLst>
          </p:cNvPr>
          <p:cNvSpPr>
            <a:spLocks noGrp="1"/>
          </p:cNvSpPr>
          <p:nvPr>
            <p:ph type="pic" sz="quarter" idx="15"/>
          </p:nvPr>
        </p:nvSpPr>
        <p:spPr>
          <a:xfrm>
            <a:off x="0" y="1576800"/>
            <a:ext cx="5976000" cy="4716000"/>
          </a:xfrm>
        </p:spPr>
        <p:txBody>
          <a:bodyPr/>
          <a:lstStyle/>
          <a:p>
            <a:r>
              <a:rPr lang="en-GB"/>
              <a:t>Click icon to add picture</a:t>
            </a:r>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2520000" cy="1009652"/>
          </a:xfrm>
        </p:spPr>
        <p:txBody>
          <a:bodyPr>
            <a:normAutofit/>
          </a:bodyPr>
          <a:lstStyle>
            <a:lvl1pPr>
              <a:defRPr sz="1600">
                <a:latin typeface="Public Sans" pitchFamily="2" charset="0"/>
              </a:defRPr>
            </a:lvl1pPr>
          </a:lstStyle>
          <a:p>
            <a:r>
              <a:rPr lang="en-GB"/>
              <a:t>Click to edit Master title style</a:t>
            </a:r>
            <a:endParaRPr lang="en-US"/>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726895"/>
          </a:xfrm>
        </p:spPr>
        <p:txBody>
          <a:bodyPr numCol="1" spcCol="180000"/>
          <a:lstStyle>
            <a:lvl1pPr>
              <a:defRPr sz="3600"/>
            </a:lvl1pPr>
            <a:lvl2pPr>
              <a:defRPr sz="1800">
                <a:latin typeface="+mn-lt"/>
              </a:defRPr>
            </a:lvl2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80B8F80F-22E3-47D7-8D99-80BFFDFB35CD}"/>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73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1" y="0"/>
            <a:ext cx="3060000" cy="6858000"/>
          </a:xfrm>
        </p:spPr>
        <p:txBody>
          <a:bodyPr/>
          <a:lstStyle/>
          <a:p>
            <a:r>
              <a:rPr lang="en-GB"/>
              <a:t>Click icon to add picture</a:t>
            </a:r>
            <a:endParaRPr lang="en-AU"/>
          </a:p>
        </p:txBody>
      </p:sp>
      <p:sp>
        <p:nvSpPr>
          <p:cNvPr id="4" name="Rectangle 3">
            <a:extLst>
              <a:ext uri="{FF2B5EF4-FFF2-40B4-BE49-F238E27FC236}">
                <a16:creationId xmlns:a16="http://schemas.microsoft.com/office/drawing/2014/main" id="{E57A2D9F-61E4-43DD-AEE4-7DB03212C80F}"/>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Title 1"/>
          <p:cNvSpPr>
            <a:spLocks noGrp="1"/>
          </p:cNvSpPr>
          <p:nvPr>
            <p:ph type="ctrTitle" hasCustomPrompt="1"/>
          </p:nvPr>
        </p:nvSpPr>
        <p:spPr>
          <a:xfrm>
            <a:off x="3599998" y="359999"/>
            <a:ext cx="6964836" cy="2917763"/>
          </a:xfrm>
          <a:ln>
            <a:noFill/>
          </a:ln>
        </p:spPr>
        <p:txBody>
          <a:bodyPr anchor="t">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9" y="4403188"/>
            <a:ext cx="5135997" cy="1176813"/>
          </a:xfrm>
        </p:spPr>
        <p:txBody>
          <a:bodyPr anchor="b">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0" y="5940000"/>
            <a:ext cx="3600000" cy="558001"/>
          </a:xfrm>
        </p:spPr>
        <p:txBody>
          <a:bodyPr>
            <a:noAutofit/>
          </a:bodyPr>
          <a:lstStyle>
            <a:lvl1pPr>
              <a:lnSpc>
                <a:spcPct val="100000"/>
              </a:lnSpc>
              <a:spcAft>
                <a:spcPts val="0"/>
              </a:spcAft>
              <a:defRPr sz="1600" b="0">
                <a:solidFill>
                  <a:schemeClr val="bg1"/>
                </a:solidFill>
                <a:latin typeface="Public Sans"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7864834" y="5781821"/>
            <a:ext cx="2700000" cy="744977"/>
          </a:xfrm>
        </p:spPr>
        <p:txBody>
          <a:bodyPr anchor="b">
            <a:noAutofit/>
          </a:bodyPr>
          <a:lstStyle>
            <a:lvl1pPr algn="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3456000" y="388136"/>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1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Lst>
          </p:cNvPr>
          <p:cNvSpPr/>
          <p:nvPr userDrawn="1"/>
        </p:nvSpPr>
        <p:spPr>
          <a:xfrm>
            <a:off x="0" y="1602000"/>
            <a:ext cx="12192000" cy="5256000"/>
          </a:xfrm>
          <a:prstGeom prst="rect">
            <a:avLst/>
          </a:prstGeom>
          <a:solidFill>
            <a:srgbClr val="F4B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59999" y="360000"/>
            <a:ext cx="7560000" cy="1009652"/>
          </a:xfrm>
        </p:spPr>
        <p:txBody>
          <a:bodyPr numCol="2" spcCol="180000">
            <a:normAutofit/>
          </a:bodyPr>
          <a:lstStyle>
            <a:lvl1pPr>
              <a:defRPr sz="1800">
                <a:latin typeface="+mj-lt"/>
              </a:defRPr>
            </a:lvl1pPr>
          </a:lstStyle>
          <a:p>
            <a:r>
              <a:rPr lang="en-GB"/>
              <a:t>Click to edit Master title style</a:t>
            </a:r>
            <a:endParaRPr lang="en-US"/>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9F21707E-ED45-4C2A-9328-C747C8E2B09F}"/>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8AB6FE45-2247-43AE-AFB0-3C1EC574D8FA}"/>
              </a:ext>
            </a:extLst>
          </p:cNvPr>
          <p:cNvSpPr>
            <a:spLocks noGrp="1"/>
          </p:cNvSpPr>
          <p:nvPr>
            <p:ph type="pic" sz="quarter" idx="13"/>
          </p:nvPr>
        </p:nvSpPr>
        <p:spPr>
          <a:xfrm>
            <a:off x="1857000" y="1611825"/>
            <a:ext cx="8478000" cy="4688175"/>
          </a:xfrm>
        </p:spPr>
        <p:txBody>
          <a:bodyPr/>
          <a:lstStyle/>
          <a:p>
            <a:r>
              <a:rPr lang="en-GB"/>
              <a:t>Click icon to add picture</a:t>
            </a:r>
            <a:endParaRPr lang="en-AU"/>
          </a:p>
        </p:txBody>
      </p:sp>
    </p:spTree>
    <p:extLst>
      <p:ext uri="{BB962C8B-B14F-4D97-AF65-F5344CB8AC3E}">
        <p14:creationId xmlns:p14="http://schemas.microsoft.com/office/powerpoint/2010/main" val="4270871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Lst>
          </p:cNvPr>
          <p:cNvSpPr/>
          <p:nvPr userDrawn="1"/>
        </p:nvSpPr>
        <p:spPr>
          <a:xfrm>
            <a:off x="0" y="1602000"/>
            <a:ext cx="12192000" cy="52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59999" y="360000"/>
            <a:ext cx="7560000" cy="1009652"/>
          </a:xfrm>
        </p:spPr>
        <p:txBody>
          <a:bodyPr numCol="2" spcCol="180000">
            <a:normAutofit/>
          </a:bodyPr>
          <a:lstStyle>
            <a:lvl1pPr>
              <a:defRPr sz="1800">
                <a:latin typeface="+mj-lt"/>
              </a:defRPr>
            </a:lvl1pPr>
          </a:lstStyle>
          <a:p>
            <a:r>
              <a:rPr lang="en-GB"/>
              <a:t>Click to edit Master title style</a:t>
            </a:r>
            <a:endParaRPr lang="en-US"/>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9F21707E-ED45-4C2A-9328-C747C8E2B09F}"/>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8AB6FE45-2247-43AE-AFB0-3C1EC574D8FA}"/>
              </a:ext>
            </a:extLst>
          </p:cNvPr>
          <p:cNvSpPr>
            <a:spLocks noGrp="1"/>
          </p:cNvSpPr>
          <p:nvPr>
            <p:ph type="pic" sz="quarter" idx="13"/>
          </p:nvPr>
        </p:nvSpPr>
        <p:spPr>
          <a:xfrm>
            <a:off x="1857000" y="1611825"/>
            <a:ext cx="8478000" cy="4688175"/>
          </a:xfrm>
        </p:spPr>
        <p:txBody>
          <a:bodyPr/>
          <a:lstStyle/>
          <a:p>
            <a:r>
              <a:rPr lang="en-GB"/>
              <a:t>Click icon to add picture</a:t>
            </a:r>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 with 4 quadran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E5D367-3ECD-4D95-8593-6E37E7633C61}"/>
              </a:ext>
            </a:extLst>
          </p:cNvPr>
          <p:cNvSpPr/>
          <p:nvPr userDrawn="1"/>
        </p:nvSpPr>
        <p:spPr>
          <a:xfrm>
            <a:off x="0" y="1584000"/>
            <a:ext cx="12192000" cy="525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GB"/>
              <a:t>Click to edit Master title style</a:t>
            </a:r>
            <a:endParaRPr lang="en-US"/>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D30AEF18-0048-410F-AB0A-6EBF9EE73C5F}"/>
              </a:ext>
            </a:extLst>
          </p:cNvPr>
          <p:cNvSpPr>
            <a:spLocks noGrp="1"/>
          </p:cNvSpPr>
          <p:nvPr>
            <p:ph type="body" sz="quarter" idx="13"/>
          </p:nvPr>
        </p:nvSpPr>
        <p:spPr>
          <a:xfrm>
            <a:off x="360363" y="1728000"/>
            <a:ext cx="2736000" cy="441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4" name="Text Placeholder 13">
            <a:extLst>
              <a:ext uri="{FF2B5EF4-FFF2-40B4-BE49-F238E27FC236}">
                <a16:creationId xmlns:a16="http://schemas.microsoft.com/office/drawing/2014/main" id="{79CE6DB5-6EC9-4FCA-8E33-1569637E9BA3}"/>
              </a:ext>
            </a:extLst>
          </p:cNvPr>
          <p:cNvSpPr>
            <a:spLocks noGrp="1"/>
          </p:cNvSpPr>
          <p:nvPr>
            <p:ph type="body" sz="quarter" idx="14"/>
          </p:nvPr>
        </p:nvSpPr>
        <p:spPr>
          <a:xfrm>
            <a:off x="3422345" y="1728788"/>
            <a:ext cx="1944000" cy="2016000"/>
          </a:xfrm>
        </p:spPr>
        <p:txBody>
          <a:bodyPr/>
          <a:lstStyle>
            <a:lvl1pPr>
              <a:defRPr sz="1200"/>
            </a:lvl1pPr>
            <a:lvl2pPr>
              <a:defRPr sz="1000"/>
            </a:lvl2pPr>
            <a:lvl3pPr>
              <a:defRPr sz="100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16" name="Text Placeholder 13">
            <a:extLst>
              <a:ext uri="{FF2B5EF4-FFF2-40B4-BE49-F238E27FC236}">
                <a16:creationId xmlns:a16="http://schemas.microsoft.com/office/drawing/2014/main" id="{6A0EE890-674F-4513-9B6E-9E8A4D4EE23B}"/>
              </a:ext>
            </a:extLst>
          </p:cNvPr>
          <p:cNvSpPr>
            <a:spLocks noGrp="1"/>
          </p:cNvSpPr>
          <p:nvPr>
            <p:ph type="body" sz="quarter" idx="15"/>
          </p:nvPr>
        </p:nvSpPr>
        <p:spPr>
          <a:xfrm>
            <a:off x="3420000" y="4120295"/>
            <a:ext cx="1944000" cy="2016000"/>
          </a:xfrm>
        </p:spPr>
        <p:txBody>
          <a:bodyPr/>
          <a:lstStyle>
            <a:lvl1pPr>
              <a:defRPr sz="1200"/>
            </a:lvl1pPr>
            <a:lvl2pPr>
              <a:defRPr sz="1000"/>
            </a:lvl2pPr>
            <a:lvl3pPr>
              <a:defRPr sz="100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cxnSp>
        <p:nvCxnSpPr>
          <p:cNvPr id="18" name="Straight Connector 17">
            <a:extLst>
              <a:ext uri="{FF2B5EF4-FFF2-40B4-BE49-F238E27FC236}">
                <a16:creationId xmlns:a16="http://schemas.microsoft.com/office/drawing/2014/main" id="{DE5F3C85-5357-43EC-A1C1-36604BBB1AF2}"/>
              </a:ext>
            </a:extLst>
          </p:cNvPr>
          <p:cNvCxnSpPr/>
          <p:nvPr userDrawn="1"/>
        </p:nvCxnSpPr>
        <p:spPr>
          <a:xfrm>
            <a:off x="3259354"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057F61-0899-4B7C-BD2B-3738152A2B7E}"/>
              </a:ext>
            </a:extLst>
          </p:cNvPr>
          <p:cNvCxnSpPr>
            <a:cxnSpLocks/>
          </p:cNvCxnSpPr>
          <p:nvPr userDrawn="1"/>
        </p:nvCxnSpPr>
        <p:spPr>
          <a:xfrm flipH="1">
            <a:off x="3420000" y="3929035"/>
            <a:ext cx="19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90CB6B-A391-4BF9-8C5A-B72CA862E5A9}"/>
              </a:ext>
            </a:extLst>
          </p:cNvPr>
          <p:cNvCxnSpPr/>
          <p:nvPr userDrawn="1"/>
        </p:nvCxnSpPr>
        <p:spPr>
          <a:xfrm>
            <a:off x="5529336"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0242911-8827-4F09-B4C0-F5B40262A31E}"/>
              </a:ext>
            </a:extLst>
          </p:cNvPr>
          <p:cNvCxnSpPr/>
          <p:nvPr userDrawn="1"/>
        </p:nvCxnSpPr>
        <p:spPr>
          <a:xfrm>
            <a:off x="8375318"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ontent Placeholder 26">
            <a:extLst>
              <a:ext uri="{FF2B5EF4-FFF2-40B4-BE49-F238E27FC236}">
                <a16:creationId xmlns:a16="http://schemas.microsoft.com/office/drawing/2014/main" id="{9F3CABFF-021D-4DB0-B816-0E2C407AA396}"/>
              </a:ext>
            </a:extLst>
          </p:cNvPr>
          <p:cNvSpPr>
            <a:spLocks noGrp="1"/>
          </p:cNvSpPr>
          <p:nvPr>
            <p:ph sz="quarter" idx="16"/>
          </p:nvPr>
        </p:nvSpPr>
        <p:spPr>
          <a:xfrm>
            <a:off x="5692327" y="2103123"/>
            <a:ext cx="2520000" cy="4053202"/>
          </a:xfrm>
        </p:spPr>
        <p:txBody>
          <a:bodyPr/>
          <a:lstStyle>
            <a:lvl1pPr>
              <a:defRPr sz="1200">
                <a:latin typeface="Public Sans" pitchFamily="2" charset="0"/>
              </a:defRPr>
            </a:lvl1pPr>
            <a:lvl2pPr>
              <a:defRPr sz="1000"/>
            </a:lvl2pPr>
            <a:lvl3pPr>
              <a:defRPr sz="100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28" name="Content Placeholder 26">
            <a:extLst>
              <a:ext uri="{FF2B5EF4-FFF2-40B4-BE49-F238E27FC236}">
                <a16:creationId xmlns:a16="http://schemas.microsoft.com/office/drawing/2014/main" id="{F3D2FA77-52F3-471B-A291-EED89A0DE685}"/>
              </a:ext>
            </a:extLst>
          </p:cNvPr>
          <p:cNvSpPr>
            <a:spLocks noGrp="1"/>
          </p:cNvSpPr>
          <p:nvPr>
            <p:ph sz="quarter" idx="17"/>
          </p:nvPr>
        </p:nvSpPr>
        <p:spPr>
          <a:xfrm>
            <a:off x="8538308" y="2103123"/>
            <a:ext cx="3269692" cy="4053202"/>
          </a:xfrm>
        </p:spPr>
        <p:txBody>
          <a:bodyPr/>
          <a:lstStyle>
            <a:lvl1pPr>
              <a:defRPr sz="1200">
                <a:latin typeface="Public Sans" pitchFamily="2" charset="0"/>
              </a:defRPr>
            </a:lvl1pPr>
            <a:lvl2pPr>
              <a:defRPr sz="1000"/>
            </a:lvl2pPr>
            <a:lvl3pPr>
              <a:defRPr sz="100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30" name="Picture Placeholder 29">
            <a:extLst>
              <a:ext uri="{FF2B5EF4-FFF2-40B4-BE49-F238E27FC236}">
                <a16:creationId xmlns:a16="http://schemas.microsoft.com/office/drawing/2014/main" id="{EA4CE82D-B1F3-42D5-BFC4-5FF9241B02D7}"/>
              </a:ext>
            </a:extLst>
          </p:cNvPr>
          <p:cNvSpPr>
            <a:spLocks noGrp="1"/>
          </p:cNvSpPr>
          <p:nvPr>
            <p:ph type="pic" sz="quarter" idx="18"/>
          </p:nvPr>
        </p:nvSpPr>
        <p:spPr>
          <a:xfrm>
            <a:off x="3944345" y="2286788"/>
            <a:ext cx="900000" cy="900000"/>
          </a:xfrm>
        </p:spPr>
        <p:txBody>
          <a:bodyPr/>
          <a:lstStyle/>
          <a:p>
            <a:r>
              <a:rPr lang="en-GB"/>
              <a:t>Click icon to add picture</a:t>
            </a:r>
            <a:endParaRPr lang="en-AU"/>
          </a:p>
        </p:txBody>
      </p:sp>
      <p:sp>
        <p:nvSpPr>
          <p:cNvPr id="31" name="Picture Placeholder 29">
            <a:extLst>
              <a:ext uri="{FF2B5EF4-FFF2-40B4-BE49-F238E27FC236}">
                <a16:creationId xmlns:a16="http://schemas.microsoft.com/office/drawing/2014/main" id="{FD821410-29F3-4DF7-B1BB-8609C9096EE2}"/>
              </a:ext>
            </a:extLst>
          </p:cNvPr>
          <p:cNvSpPr>
            <a:spLocks noGrp="1"/>
          </p:cNvSpPr>
          <p:nvPr>
            <p:ph type="pic" sz="quarter" idx="19"/>
          </p:nvPr>
        </p:nvSpPr>
        <p:spPr>
          <a:xfrm>
            <a:off x="3942000" y="4678295"/>
            <a:ext cx="900000" cy="900000"/>
          </a:xfrm>
        </p:spPr>
        <p:txBody>
          <a:bodyPr/>
          <a:lstStyle/>
          <a:p>
            <a:r>
              <a:rPr lang="en-GB"/>
              <a:t>Click icon to add picture</a:t>
            </a:r>
            <a:endParaRPr lang="en-AU"/>
          </a:p>
        </p:txBody>
      </p:sp>
      <p:sp>
        <p:nvSpPr>
          <p:cNvPr id="32" name="Text Placeholder 13">
            <a:extLst>
              <a:ext uri="{FF2B5EF4-FFF2-40B4-BE49-F238E27FC236}">
                <a16:creationId xmlns:a16="http://schemas.microsoft.com/office/drawing/2014/main" id="{77997327-1253-41DB-B0DD-0A414715E932}"/>
              </a:ext>
            </a:extLst>
          </p:cNvPr>
          <p:cNvSpPr>
            <a:spLocks noGrp="1"/>
          </p:cNvSpPr>
          <p:nvPr>
            <p:ph type="body" sz="quarter" idx="20" hasCustomPrompt="1"/>
          </p:nvPr>
        </p:nvSpPr>
        <p:spPr>
          <a:xfrm>
            <a:off x="5687236" y="1728788"/>
            <a:ext cx="2520000" cy="374332"/>
          </a:xfrm>
        </p:spPr>
        <p:txBody>
          <a:bodyPr/>
          <a:lstStyle>
            <a:lvl1pPr>
              <a:defRPr sz="1200">
                <a:latin typeface="Public Sans" pitchFamily="2" charset="0"/>
              </a:defRPr>
            </a:lvl1pPr>
            <a:lvl2pPr>
              <a:defRPr sz="1000"/>
            </a:lvl2pPr>
            <a:lvl3pPr>
              <a:defRPr sz="1000"/>
            </a:lvl3pPr>
            <a:lvl4pPr>
              <a:defRPr sz="1000"/>
            </a:lvl4pPr>
            <a:lvl5pPr>
              <a:defRPr sz="1000"/>
            </a:lvl5pPr>
          </a:lstStyle>
          <a:p>
            <a:pPr lvl="0"/>
            <a:r>
              <a:rPr lang="en-US"/>
              <a:t>Heading here</a:t>
            </a:r>
            <a:endParaRPr lang="en-AU"/>
          </a:p>
        </p:txBody>
      </p:sp>
      <p:sp>
        <p:nvSpPr>
          <p:cNvPr id="33" name="Text Placeholder 13">
            <a:extLst>
              <a:ext uri="{FF2B5EF4-FFF2-40B4-BE49-F238E27FC236}">
                <a16:creationId xmlns:a16="http://schemas.microsoft.com/office/drawing/2014/main" id="{6A7A3DE4-B76A-4DA3-9340-FFAA6B8830A0}"/>
              </a:ext>
            </a:extLst>
          </p:cNvPr>
          <p:cNvSpPr>
            <a:spLocks noGrp="1"/>
          </p:cNvSpPr>
          <p:nvPr>
            <p:ph type="body" sz="quarter" idx="21" hasCustomPrompt="1"/>
          </p:nvPr>
        </p:nvSpPr>
        <p:spPr>
          <a:xfrm>
            <a:off x="8528459" y="1728788"/>
            <a:ext cx="3303177" cy="374332"/>
          </a:xfrm>
        </p:spPr>
        <p:txBody>
          <a:bodyPr/>
          <a:lstStyle>
            <a:lvl1pPr>
              <a:defRPr sz="1200">
                <a:latin typeface="Public Sans" pitchFamily="2" charset="0"/>
              </a:defRPr>
            </a:lvl1pPr>
            <a:lvl2pPr>
              <a:defRPr sz="1000"/>
            </a:lvl2pPr>
            <a:lvl3pPr>
              <a:defRPr sz="1000"/>
            </a:lvl3pPr>
            <a:lvl4pPr>
              <a:defRPr sz="1000"/>
            </a:lvl4pPr>
            <a:lvl5pPr>
              <a:defRPr sz="1000"/>
            </a:lvl5pPr>
          </a:lstStyle>
          <a:p>
            <a:pPr lvl="0"/>
            <a:r>
              <a:rPr lang="en-US"/>
              <a:t>Heading here</a:t>
            </a:r>
            <a:endParaRPr lang="en-AU"/>
          </a:p>
        </p:txBody>
      </p:sp>
    </p:spTree>
    <p:extLst>
      <p:ext uri="{BB962C8B-B14F-4D97-AF65-F5344CB8AC3E}">
        <p14:creationId xmlns:p14="http://schemas.microsoft.com/office/powerpoint/2010/main" val="309136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531360" cy="1009652"/>
          </a:xfrm>
        </p:spPr>
        <p:txBody>
          <a:bodyPr/>
          <a:lstStyle>
            <a:lvl1pPr>
              <a:defRPr>
                <a:solidFill>
                  <a:schemeClr val="bg2"/>
                </a:solidFill>
              </a:defRPr>
            </a:lvl1pPr>
          </a:lstStyle>
          <a:p>
            <a:r>
              <a:rPr lang="en-GB"/>
              <a:t>Click to edit Master title style</a:t>
            </a:r>
            <a:endParaRPr lang="en-US"/>
          </a:p>
        </p:txBody>
      </p:sp>
      <p:sp>
        <p:nvSpPr>
          <p:cNvPr id="3" name="Content Placeholder 2"/>
          <p:cNvSpPr>
            <a:spLocks noGrp="1"/>
          </p:cNvSpPr>
          <p:nvPr>
            <p:ph sz="half" idx="1"/>
          </p:nvPr>
        </p:nvSpPr>
        <p:spPr>
          <a:xfrm>
            <a:off x="7127999" y="1728000"/>
            <a:ext cx="4679995" cy="22216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7128000" y="4093697"/>
            <a:ext cx="4679994" cy="19483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360000"/>
            <a:ext cx="0" cy="59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Lst>
          </p:cNvPr>
          <p:cNvSpPr>
            <a:spLocks noGrp="1"/>
          </p:cNvSpPr>
          <p:nvPr>
            <p:ph type="pic" sz="quarter" idx="13"/>
          </p:nvPr>
        </p:nvSpPr>
        <p:spPr>
          <a:xfrm>
            <a:off x="539750" y="1728788"/>
            <a:ext cx="6229350" cy="4536000"/>
          </a:xfrm>
        </p:spPr>
        <p:txBody>
          <a:bodyPr/>
          <a:lstStyle/>
          <a:p>
            <a:r>
              <a:rPr lang="en-GB"/>
              <a:t>Click icon to add picture</a:t>
            </a:r>
            <a:endParaRPr lang="en-AU"/>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9" y="6173999"/>
            <a:ext cx="4703999" cy="180000"/>
          </a:xfrm>
        </p:spPr>
        <p:txBody>
          <a:bodyPr>
            <a:normAutofit/>
          </a:bodyPr>
          <a:lstStyle>
            <a:lvl1pPr>
              <a:defRPr sz="1000">
                <a:latin typeface="+mn-lt"/>
              </a:defRPr>
            </a:lvl1pPr>
          </a:lstStyle>
          <a:p>
            <a:pPr lvl="0"/>
            <a:r>
              <a:rPr lang="en-US"/>
              <a:t>Figure</a:t>
            </a:r>
            <a:endParaRPr lang="en-AU"/>
          </a:p>
        </p:txBody>
      </p: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6948000" y="1728000"/>
            <a:ext cx="0" cy="45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69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720000" cy="1009652"/>
          </a:xfrm>
        </p:spPr>
        <p:txBody>
          <a:bodyPr/>
          <a:lstStyle>
            <a:lvl1pPr>
              <a:defRPr>
                <a:solidFill>
                  <a:schemeClr val="bg2"/>
                </a:solidFill>
              </a:defRPr>
            </a:lvl1pPr>
          </a:lstStyle>
          <a:p>
            <a:r>
              <a:rPr lang="en-GB"/>
              <a:t>Click to edit Master title style</a:t>
            </a:r>
            <a:endParaRPr lang="en-US"/>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360000"/>
            <a:ext cx="0" cy="59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8928000" y="3330000"/>
            <a:ext cx="0" cy="29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54163"/>
            <a:ext cx="7560000" cy="3938587"/>
          </a:xfrm>
        </p:spPr>
        <p:txBody>
          <a:bodyPr/>
          <a:lstStyle/>
          <a:p>
            <a:r>
              <a:rPr lang="en-GB"/>
              <a:t>Click icon to add chart</a:t>
            </a:r>
            <a:endParaRPr lang="en-AU"/>
          </a:p>
        </p:txBody>
      </p: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15425" y="3330000"/>
            <a:ext cx="2716213" cy="2162750"/>
          </a:xfrm>
        </p:spPr>
        <p:txBody>
          <a:bodyPr/>
          <a:lstStyle/>
          <a:p>
            <a:r>
              <a:rPr lang="en-GB"/>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627688"/>
            <a:ext cx="7560000" cy="690562"/>
          </a:xfrm>
        </p:spPr>
        <p:txBody>
          <a:bodyPr>
            <a:noAutofit/>
          </a:bodyPr>
          <a:lstStyle>
            <a:lvl1pPr>
              <a:lnSpc>
                <a:spcPct val="100000"/>
              </a:lnSpc>
              <a:spcAft>
                <a:spcPts val="0"/>
              </a:spcAft>
              <a:defRPr sz="1200">
                <a:latin typeface="Public Sans" pitchFamily="2" charset="0"/>
              </a:defRPr>
            </a:lvl1pPr>
            <a:lvl2pPr>
              <a:lnSpc>
                <a:spcPct val="100000"/>
              </a:lnSpc>
              <a:spcAft>
                <a:spcPts val="0"/>
              </a:spcAft>
              <a:defRPr sz="1200">
                <a:latin typeface="+mn-lt"/>
              </a:defRPr>
            </a:lvl2pPr>
            <a:lvl3pPr>
              <a:defRPr sz="1200"/>
            </a:lvl3pPr>
            <a:lvl4pPr>
              <a:defRPr sz="1200"/>
            </a:lvl4pPr>
            <a:lvl5pPr>
              <a:defRPr sz="1200"/>
            </a:lvl5pPr>
          </a:lstStyle>
          <a:p>
            <a:pPr lvl="0"/>
            <a:r>
              <a:rPr lang="en-GB"/>
              <a:t>Click to edit Master text styles</a:t>
            </a:r>
          </a:p>
          <a:p>
            <a:pPr lvl="1"/>
            <a:r>
              <a:rPr lang="en-GB"/>
              <a:t>Second level</a:t>
            </a:r>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p:nvPr>
        </p:nvSpPr>
        <p:spPr>
          <a:xfrm>
            <a:off x="9123533" y="5627688"/>
            <a:ext cx="2716213" cy="690562"/>
          </a:xfrm>
        </p:spPr>
        <p:txBody>
          <a:bodyPr>
            <a:noAutofit/>
          </a:bodyPr>
          <a:lstStyle>
            <a:lvl1pPr>
              <a:lnSpc>
                <a:spcPct val="100000"/>
              </a:lnSpc>
              <a:spcAft>
                <a:spcPts val="0"/>
              </a:spcAft>
              <a:defRPr sz="1200">
                <a:latin typeface="Public Sans" pitchFamily="2" charset="0"/>
              </a:defRPr>
            </a:lvl1pPr>
            <a:lvl2pPr>
              <a:lnSpc>
                <a:spcPct val="100000"/>
              </a:lnSpc>
              <a:spcAft>
                <a:spcPts val="0"/>
              </a:spcAft>
              <a:defRPr sz="1200">
                <a:latin typeface="+mn-lt"/>
              </a:defRPr>
            </a:lvl2pPr>
            <a:lvl3pPr>
              <a:defRPr sz="1200"/>
            </a:lvl3pPr>
            <a:lvl4pPr>
              <a:defRPr sz="1200"/>
            </a:lvl4pPr>
            <a:lvl5pPr>
              <a:defRPr sz="12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912596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999" y="1800000"/>
            <a:ext cx="5400000" cy="540000"/>
          </a:xfrm>
        </p:spPr>
        <p:txBody>
          <a:bodyPr anchor="t"/>
          <a:lstStyle>
            <a:lvl1pPr marL="0" indent="0">
              <a:buNone/>
              <a:defRPr sz="16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359999" y="2340000"/>
            <a:ext cx="5400000" cy="3960000"/>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408000" y="1800000"/>
            <a:ext cx="5400000" cy="540000"/>
          </a:xfrm>
        </p:spPr>
        <p:txBody>
          <a:bodyPr anchor="t"/>
          <a:lstStyle>
            <a:lvl1pPr marL="0" indent="0">
              <a:buNone/>
              <a:defRPr sz="16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08000" y="2340000"/>
            <a:ext cx="5400000" cy="3960000"/>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p:cNvSpPr>
            <a:spLocks noGrp="1"/>
          </p:cNvSpPr>
          <p:nvPr>
            <p:ph type="ftr" sz="quarter" idx="11"/>
          </p:nvPr>
        </p:nvSpPr>
        <p:spPr/>
        <p:txBody>
          <a:bodyPr/>
          <a:lstStyle/>
          <a:p>
            <a:r>
              <a:rPr lang="en-US"/>
              <a:t>Descriptor</a:t>
            </a:r>
            <a:endParaRPr lang="en-AU"/>
          </a:p>
        </p:txBody>
      </p:sp>
      <p:sp>
        <p:nvSpPr>
          <p:cNvPr id="9" name="Slide Number Placeholder 8"/>
          <p:cNvSpPr>
            <a:spLocks noGrp="1"/>
          </p:cNvSpPr>
          <p:nvPr>
            <p:ph type="sldNum" sz="quarter" idx="12"/>
          </p:nvPr>
        </p:nvSpPr>
        <p:spPr/>
        <p:txBody>
          <a:bodyPr/>
          <a:lstStyle/>
          <a:p>
            <a:fld id="{10A01DC5-1685-4615-8240-15192985C6A2}" type="slidenum">
              <a:rPr lang="en-AU" smtClean="0"/>
              <a:t>‹#›</a:t>
            </a:fld>
            <a:endParaRPr lang="en-AU"/>
          </a:p>
        </p:txBody>
      </p:sp>
      <p:sp>
        <p:nvSpPr>
          <p:cNvPr id="10" name="Title Placeholder 1">
            <a:extLst>
              <a:ext uri="{FF2B5EF4-FFF2-40B4-BE49-F238E27FC236}">
                <a16:creationId xmlns:a16="http://schemas.microsoft.com/office/drawing/2014/main" id="{C1A3F1C1-3AA5-49E1-9481-3B7111F8505D}"/>
              </a:ext>
            </a:extLst>
          </p:cNvPr>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GB"/>
              <a:t>Click to edit Master title style</a:t>
            </a:r>
            <a:endParaRPr lang="en-US"/>
          </a:p>
        </p:txBody>
      </p:sp>
      <p:cxnSp>
        <p:nvCxnSpPr>
          <p:cNvPr id="12" name="Straight Connector 11">
            <a:extLst>
              <a:ext uri="{FF2B5EF4-FFF2-40B4-BE49-F238E27FC236}">
                <a16:creationId xmlns:a16="http://schemas.microsoft.com/office/drawing/2014/main" id="{E70612CD-1BF1-42B5-8546-A674A0B86640}"/>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1276FF-A829-4228-B12D-1EEE42C2AB11}"/>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956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Footer Placeholder 3"/>
          <p:cNvSpPr>
            <a:spLocks noGrp="1"/>
          </p:cNvSpPr>
          <p:nvPr>
            <p:ph type="ftr" sz="quarter" idx="11"/>
          </p:nvPr>
        </p:nvSpPr>
        <p:spPr/>
        <p:txBody>
          <a:bodyPr/>
          <a:lstStyle/>
          <a:p>
            <a:r>
              <a:rPr lang="en-US"/>
              <a:t>Descriptor</a:t>
            </a: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Descriptor</a:t>
            </a:r>
            <a:endParaRPr lang="en-AU"/>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7919999" y="0"/>
            <a:ext cx="26518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5040000" y="0"/>
            <a:ext cx="2880000" cy="6858000"/>
          </a:xfrm>
        </p:spPr>
        <p:txBody>
          <a:bodyPr/>
          <a:lstStyle/>
          <a:p>
            <a:r>
              <a:rPr lang="en-GB"/>
              <a:t>Click icon to add picture</a:t>
            </a:r>
            <a:endParaRPr lang="en-AU"/>
          </a:p>
        </p:txBody>
      </p:sp>
      <p:sp>
        <p:nvSpPr>
          <p:cNvPr id="4" name="Rectangle 3">
            <a:extLst>
              <a:ext uri="{FF2B5EF4-FFF2-40B4-BE49-F238E27FC236}">
                <a16:creationId xmlns:a16="http://schemas.microsoft.com/office/drawing/2014/main" id="{E57A2D9F-61E4-43DD-AEE4-7DB03212C80F}"/>
              </a:ext>
            </a:extLst>
          </p:cNvPr>
          <p:cNvSpPr/>
          <p:nvPr userDrawn="1"/>
        </p:nvSpPr>
        <p:spPr>
          <a:xfrm>
            <a:off x="0" y="0"/>
            <a:ext cx="50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Title 1"/>
          <p:cNvSpPr>
            <a:spLocks noGrp="1"/>
          </p:cNvSpPr>
          <p:nvPr>
            <p:ph type="ctrTitle" hasCustomPrompt="1"/>
          </p:nvPr>
        </p:nvSpPr>
        <p:spPr>
          <a:xfrm>
            <a:off x="360001" y="1118380"/>
            <a:ext cx="4500000" cy="2679008"/>
          </a:xfrm>
          <a:ln>
            <a:noFill/>
          </a:ln>
        </p:spPr>
        <p:txBody>
          <a:bodyPr anchor="b">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960000"/>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8100000" y="3924000"/>
            <a:ext cx="2338228" cy="1062997"/>
          </a:xfrm>
        </p:spPr>
        <p:txBody>
          <a:bodyPr>
            <a:noAutofit/>
          </a:bodyPr>
          <a:lstStyle>
            <a:lvl1pPr>
              <a:lnSpc>
                <a:spcPct val="100000"/>
              </a:lnSpc>
              <a:spcAft>
                <a:spcPts val="0"/>
              </a:spcAft>
              <a:defRPr sz="1600" b="0">
                <a:solidFill>
                  <a:schemeClr val="bg1"/>
                </a:solidFill>
                <a:latin typeface="Public Sans"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120001"/>
            <a:ext cx="2700000" cy="280136"/>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20" name="Footer Placeholder 4">
            <a:extLst>
              <a:ext uri="{FF2B5EF4-FFF2-40B4-BE49-F238E27FC236}">
                <a16:creationId xmlns:a16="http://schemas.microsoft.com/office/drawing/2014/main" id="{E3775B0C-7FFD-4E7F-AC26-D5F1E787B1CC}"/>
              </a:ext>
            </a:extLst>
          </p:cNvPr>
          <p:cNvSpPr>
            <a:spLocks noGrp="1"/>
          </p:cNvSpPr>
          <p:nvPr>
            <p:ph type="ftr" sz="quarter" idx="3"/>
          </p:nvPr>
        </p:nvSpPr>
        <p:spPr>
          <a:xfrm>
            <a:off x="360000" y="359999"/>
            <a:ext cx="4500000" cy="512197"/>
          </a:xfrm>
          <a:prstGeom prst="rect">
            <a:avLst/>
          </a:prstGeom>
        </p:spPr>
        <p:txBody>
          <a:bodyPr vert="horz" lIns="0" tIns="0" rIns="0" bIns="0" rtlCol="0" anchor="t"/>
          <a:lstStyle>
            <a:lvl1pPr algn="l">
              <a:defRPr sz="1200">
                <a:solidFill>
                  <a:schemeClr val="bg1"/>
                </a:solidFill>
                <a:latin typeface="Public Sans" pitchFamily="2" charset="0"/>
              </a:defRPr>
            </a:lvl1pPr>
          </a:lstStyle>
          <a:p>
            <a:r>
              <a:rPr lang="en-US"/>
              <a:t>Descriptor</a:t>
            </a:r>
            <a:endParaRPr lang="en-AU"/>
          </a:p>
        </p:txBody>
      </p:sp>
    </p:spTree>
    <p:extLst>
      <p:ext uri="{BB962C8B-B14F-4D97-AF65-F5344CB8AC3E}">
        <p14:creationId xmlns:p14="http://schemas.microsoft.com/office/powerpoint/2010/main" val="345813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0" y="0"/>
            <a:ext cx="7128000" cy="6858000"/>
          </a:xfrm>
          <a:prstGeom prst="rect">
            <a:avLst/>
          </a:prstGeom>
          <a:solidFill>
            <a:srgbClr val="F4B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7112926" y="0"/>
            <a:ext cx="3708000" cy="6858000"/>
          </a:xfrm>
        </p:spPr>
        <p:txBody>
          <a:bodyPr/>
          <a:lstStyle/>
          <a:p>
            <a:r>
              <a:rPr lang="en-GB"/>
              <a:t>Click icon to add picture</a:t>
            </a:r>
            <a:endParaRPr lang="en-AU"/>
          </a:p>
        </p:txBody>
      </p:sp>
      <p:sp>
        <p:nvSpPr>
          <p:cNvPr id="2" name="Title 1"/>
          <p:cNvSpPr>
            <a:spLocks noGrp="1"/>
          </p:cNvSpPr>
          <p:nvPr>
            <p:ph type="ctrTitle" hasCustomPrompt="1"/>
          </p:nvPr>
        </p:nvSpPr>
        <p:spPr>
          <a:xfrm>
            <a:off x="540000" y="1118380"/>
            <a:ext cx="4500000" cy="2679008"/>
          </a:xfrm>
          <a:ln>
            <a:noFill/>
          </a:ln>
        </p:spPr>
        <p:txBody>
          <a:bodyPr anchor="b">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960000"/>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5220000" y="3960000"/>
            <a:ext cx="1892926" cy="1176813"/>
          </a:xfrm>
        </p:spPr>
        <p:txBody>
          <a:bodyPr>
            <a:noAutofit/>
          </a:bodyPr>
          <a:lstStyle>
            <a:lvl1pPr>
              <a:lnSpc>
                <a:spcPct val="100000"/>
              </a:lnSpc>
              <a:spcAft>
                <a:spcPts val="0"/>
              </a:spcAft>
              <a:defRPr sz="1600" b="0">
                <a:solidFill>
                  <a:schemeClr val="bg1"/>
                </a:solidFill>
                <a:latin typeface="Public Sans"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540000" y="6120001"/>
            <a:ext cx="2700000" cy="280136"/>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20" name="Footer Placeholder 4">
            <a:extLst>
              <a:ext uri="{FF2B5EF4-FFF2-40B4-BE49-F238E27FC236}">
                <a16:creationId xmlns:a16="http://schemas.microsoft.com/office/drawing/2014/main" id="{E3775B0C-7FFD-4E7F-AC26-D5F1E787B1CC}"/>
              </a:ext>
            </a:extLst>
          </p:cNvPr>
          <p:cNvSpPr>
            <a:spLocks noGrp="1"/>
          </p:cNvSpPr>
          <p:nvPr>
            <p:ph type="ftr" sz="quarter" idx="3"/>
          </p:nvPr>
        </p:nvSpPr>
        <p:spPr>
          <a:xfrm>
            <a:off x="540000" y="359999"/>
            <a:ext cx="4500000" cy="512197"/>
          </a:xfrm>
          <a:prstGeom prst="rect">
            <a:avLst/>
          </a:prstGeom>
        </p:spPr>
        <p:txBody>
          <a:bodyPr vert="horz" lIns="0" tIns="0" rIns="0" bIns="0" rtlCol="0" anchor="t"/>
          <a:lstStyle>
            <a:lvl1pPr algn="l">
              <a:defRPr sz="1200">
                <a:solidFill>
                  <a:schemeClr val="bg1"/>
                </a:solidFill>
                <a:latin typeface="Public Sans" pitchFamily="2" charset="0"/>
              </a:defRPr>
            </a:lvl1pPr>
          </a:lstStyle>
          <a:p>
            <a:r>
              <a:rPr lang="en-US"/>
              <a:t>Descriptor</a:t>
            </a:r>
            <a:endParaRPr lang="en-AU"/>
          </a:p>
        </p:txBody>
      </p:sp>
      <p:cxnSp>
        <p:nvCxnSpPr>
          <p:cNvPr id="12" name="Straight Connector 11">
            <a:extLst>
              <a:ext uri="{FF2B5EF4-FFF2-40B4-BE49-F238E27FC236}">
                <a16:creationId xmlns:a16="http://schemas.microsoft.com/office/drawing/2014/main" id="{3283C022-C11C-47A8-B2C6-38BBC7F57777}"/>
              </a:ext>
            </a:extLst>
          </p:cNvPr>
          <p:cNvCxnSpPr>
            <a:cxnSpLocks/>
          </p:cNvCxnSpPr>
          <p:nvPr userDrawn="1"/>
        </p:nvCxnSpPr>
        <p:spPr>
          <a:xfrm>
            <a:off x="360000" y="360000"/>
            <a:ext cx="0" cy="6012000"/>
          </a:xfrm>
          <a:prstGeom prst="line">
            <a:avLst/>
          </a:prstGeom>
          <a:ln w="9525">
            <a:solidFill>
              <a:srgbClr val="6500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41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C1630E-75DD-4988-B412-5BC99B5B5062}"/>
              </a:ext>
            </a:extLst>
          </p:cNvPr>
          <p:cNvSpPr/>
          <p:nvPr userDrawn="1"/>
        </p:nvSpPr>
        <p:spPr>
          <a:xfrm>
            <a:off x="-1" y="3330000"/>
            <a:ext cx="12192001" cy="3528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12" name="Rectangle 11">
            <a:extLst>
              <a:ext uri="{FF2B5EF4-FFF2-40B4-BE49-F238E27FC236}">
                <a16:creationId xmlns:a16="http://schemas.microsoft.com/office/drawing/2014/main" id="{106A6961-24E6-4839-AA27-A340B1809347}"/>
              </a:ext>
            </a:extLst>
          </p:cNvPr>
          <p:cNvSpPr/>
          <p:nvPr userDrawn="1"/>
        </p:nvSpPr>
        <p:spPr>
          <a:xfrm>
            <a:off x="-1" y="0"/>
            <a:ext cx="12192001" cy="156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4" name="Rectangle 3">
            <a:extLst>
              <a:ext uri="{FF2B5EF4-FFF2-40B4-BE49-F238E27FC236}">
                <a16:creationId xmlns:a16="http://schemas.microsoft.com/office/drawing/2014/main" id="{E57A2D9F-61E4-43DD-AEE4-7DB03212C80F}"/>
              </a:ext>
            </a:extLst>
          </p:cNvPr>
          <p:cNvSpPr/>
          <p:nvPr userDrawn="1"/>
        </p:nvSpPr>
        <p:spPr>
          <a:xfrm>
            <a:off x="-1" y="1566000"/>
            <a:ext cx="12192001"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387600"/>
          </a:xfrm>
          <a:ln>
            <a:noFill/>
          </a:ln>
        </p:spPr>
        <p:txBody>
          <a:bodyPr anchor="t">
            <a:normAutofit/>
          </a:bodyPr>
          <a:lstStyle>
            <a:lvl1pPr algn="l">
              <a:lnSpc>
                <a:spcPct val="90000"/>
              </a:lnSpc>
              <a:defRPr sz="4800">
                <a:solidFill>
                  <a:schemeClr val="bg1"/>
                </a:solidFill>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360000" y="6444000"/>
            <a:ext cx="4500000" cy="216000"/>
          </a:xfrm>
          <a:prstGeom prst="rect">
            <a:avLst/>
          </a:prstGeom>
        </p:spPr>
        <p:txBody>
          <a:bodyPr vert="horz" lIns="0" tIns="0" rIns="0" bIns="0" rtlCol="0" anchor="t"/>
          <a:lstStyle>
            <a:lvl1pPr algn="l">
              <a:defRPr sz="1400">
                <a:solidFill>
                  <a:schemeClr val="bg1"/>
                </a:solidFill>
                <a:latin typeface="Public Sans" pitchFamily="2" charset="0"/>
              </a:defRPr>
            </a:lvl1pPr>
          </a:lstStyle>
          <a:p>
            <a:r>
              <a:rPr lang="en-US"/>
              <a:t>Descriptor</a:t>
            </a:r>
            <a:endParaRPr lang="en-AU"/>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9178925" y="4071600"/>
            <a:ext cx="2778613" cy="2786400"/>
          </a:xfrm>
        </p:spPr>
        <p:txBody>
          <a:bodyPr anchor="b">
            <a:noAutofit/>
          </a:bodyPr>
          <a:lstStyle>
            <a:lvl1pPr algn="r">
              <a:lnSpc>
                <a:spcPct val="80000"/>
              </a:lnSpc>
              <a:spcAft>
                <a:spcPts val="0"/>
              </a:spcAft>
              <a:defRPr sz="19000">
                <a:solidFill>
                  <a:schemeClr val="bg1"/>
                </a:solidFill>
                <a:latin typeface="Public Sans"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10" name="Picture 9" descr="NSW Government logo">
            <a:extLst>
              <a:ext uri="{FF2B5EF4-FFF2-40B4-BE49-F238E27FC236}">
                <a16:creationId xmlns:a16="http://schemas.microsoft.com/office/drawing/2014/main" id="{4614E832-4BCC-4853-BB8C-E93D74BE52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428287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4104000"/>
            <a:ext cx="10242886" cy="1009606"/>
          </a:xfrm>
          <a:ln>
            <a:noFill/>
          </a:ln>
        </p:spPr>
        <p:txBody>
          <a:bodyPr anchor="t">
            <a:normAutofit/>
          </a:bodyPr>
          <a:lstStyle>
            <a:lvl1pPr algn="l">
              <a:lnSpc>
                <a:spcPct val="90000"/>
              </a:lnSpc>
              <a:defRPr sz="4800">
                <a:solidFill>
                  <a:schemeClr val="bg2"/>
                </a:solidFill>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652000"/>
            <a:ext cx="10242886" cy="523717"/>
          </a:xfrm>
        </p:spPr>
        <p:txBody>
          <a:bodyPr>
            <a:noAutofit/>
          </a:bodyPr>
          <a:lstStyle>
            <a:lvl1pPr>
              <a:defRPr sz="2000">
                <a:solidFill>
                  <a:schemeClr val="bg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360000" y="6444000"/>
            <a:ext cx="4500000" cy="216000"/>
          </a:xfrm>
          <a:prstGeom prst="rect">
            <a:avLst/>
          </a:prstGeom>
        </p:spPr>
        <p:txBody>
          <a:bodyPr vert="horz" lIns="0" tIns="0" rIns="0" bIns="0" rtlCol="0" anchor="t"/>
          <a:lstStyle>
            <a:lvl1pPr algn="l">
              <a:defRPr sz="1400">
                <a:solidFill>
                  <a:schemeClr val="bg2"/>
                </a:solidFill>
                <a:latin typeface="Public Sans" pitchFamily="2" charset="0"/>
              </a:defRPr>
            </a:lvl1pPr>
          </a:lstStyle>
          <a:p>
            <a:r>
              <a:rPr lang="en-US"/>
              <a:t>Descriptor</a:t>
            </a:r>
            <a:endParaRPr lang="en-AU"/>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540000" y="360000"/>
            <a:ext cx="2778613" cy="2786400"/>
          </a:xfrm>
        </p:spPr>
        <p:txBody>
          <a:bodyPr anchor="t">
            <a:noAutofit/>
          </a:bodyPr>
          <a:lstStyle>
            <a:lvl1pPr algn="l">
              <a:lnSpc>
                <a:spcPct val="80000"/>
              </a:lnSpc>
              <a:spcAft>
                <a:spcPts val="0"/>
              </a:spcAft>
              <a:defRPr sz="19000">
                <a:solidFill>
                  <a:schemeClr val="bg2"/>
                </a:solidFill>
                <a:latin typeface="Public Sans"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cxnSp>
        <p:nvCxnSpPr>
          <p:cNvPr id="15" name="Straight Connector 14">
            <a:extLst>
              <a:ext uri="{FF2B5EF4-FFF2-40B4-BE49-F238E27FC236}">
                <a16:creationId xmlns:a16="http://schemas.microsoft.com/office/drawing/2014/main" id="{140FCFB7-2251-4DE7-B878-A07B57992F00}"/>
              </a:ext>
            </a:extLst>
          </p:cNvPr>
          <p:cNvCxnSpPr>
            <a:cxnSpLocks/>
          </p:cNvCxnSpPr>
          <p:nvPr userDrawn="1"/>
        </p:nvCxnSpPr>
        <p:spPr>
          <a:xfrm>
            <a:off x="360000" y="360000"/>
            <a:ext cx="0" cy="5976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NSW Government logo">
            <a:extLst>
              <a:ext uri="{FF2B5EF4-FFF2-40B4-BE49-F238E27FC236}">
                <a16:creationId xmlns:a16="http://schemas.microsoft.com/office/drawing/2014/main" id="{27C4C535-7E4B-4B48-BCD8-F680CCDFEE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144384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A8E2-73B2-4BCE-A537-BD98BFA45482}"/>
              </a:ext>
            </a:extLst>
          </p:cNvPr>
          <p:cNvSpPr/>
          <p:nvPr userDrawn="1"/>
        </p:nvSpPr>
        <p:spPr>
          <a:xfrm>
            <a:off x="0" y="1602000"/>
            <a:ext cx="12192000" cy="525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60000" y="360000"/>
            <a:ext cx="9720000" cy="1009652"/>
          </a:xfrm>
        </p:spPr>
        <p:txBody>
          <a:bodyPr/>
          <a:lstStyle/>
          <a:p>
            <a:r>
              <a:rPr lang="en-GB"/>
              <a:t>Click to edit Master title style</a:t>
            </a:r>
            <a:endParaRPr lang="en-US"/>
          </a:p>
        </p:txBody>
      </p:sp>
      <p:sp>
        <p:nvSpPr>
          <p:cNvPr id="5" name="Footer Placeholder 4"/>
          <p:cNvSpPr>
            <a:spLocks noGrp="1"/>
          </p:cNvSpPr>
          <p:nvPr>
            <p:ph type="ftr" sz="quarter" idx="11"/>
          </p:nvPr>
        </p:nvSpPr>
        <p:spPr>
          <a:xfrm>
            <a:off x="360000" y="6444000"/>
            <a:ext cx="6720000" cy="252000"/>
          </a:xfrm>
        </p:spPr>
        <p:txBody>
          <a:bodyPr/>
          <a:lstStyle/>
          <a:p>
            <a:r>
              <a:rPr lang="en-US"/>
              <a:t>Descriptor</a:t>
            </a:r>
            <a:endParaRPr lang="en-AU"/>
          </a:p>
        </p:txBody>
      </p:sp>
      <p:sp>
        <p:nvSpPr>
          <p:cNvPr id="6" name="Slide Number Placeholder 5"/>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800001"/>
            <a:ext cx="11447462" cy="4409998"/>
          </a:xfrm>
        </p:spPr>
        <p:txBody>
          <a:bodyPr/>
          <a:lstStyle/>
          <a:p>
            <a:r>
              <a:rPr lang="en-GB"/>
              <a:t>Click icon to add table</a:t>
            </a:r>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GB"/>
              <a:t>Click to edit Master title style</a:t>
            </a:r>
            <a:endParaRPr lang="en-US"/>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620000"/>
            <a:ext cx="11447462" cy="4500000"/>
          </a:xfrm>
        </p:spPr>
        <p:txBody>
          <a:bodyPr/>
          <a:lstStyle/>
          <a:p>
            <a:r>
              <a:rPr lang="en-GB"/>
              <a:t>Click icon to add table</a:t>
            </a:r>
            <a:endParaRPr lang="en-AU"/>
          </a:p>
        </p:txBody>
      </p:sp>
    </p:spTree>
    <p:extLst>
      <p:ext uri="{BB962C8B-B14F-4D97-AF65-F5344CB8AC3E}">
        <p14:creationId xmlns:p14="http://schemas.microsoft.com/office/powerpoint/2010/main" val="2505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D7C65C-44E2-4933-BFBB-90BBEEAAAC45}"/>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07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GB"/>
              <a:t>Click to edit Master title style</a:t>
            </a:r>
            <a:endParaRPr lang="en-US"/>
          </a:p>
        </p:txBody>
      </p:sp>
      <p:sp>
        <p:nvSpPr>
          <p:cNvPr id="3" name="Text Placeholder 2"/>
          <p:cNvSpPr>
            <a:spLocks noGrp="1"/>
          </p:cNvSpPr>
          <p:nvPr>
            <p:ph type="body" idx="1"/>
          </p:nvPr>
        </p:nvSpPr>
        <p:spPr>
          <a:xfrm>
            <a:off x="360000" y="1800000"/>
            <a:ext cx="11448000" cy="4351339"/>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3"/>
          </p:nvPr>
        </p:nvSpPr>
        <p:spPr>
          <a:xfrm>
            <a:off x="360000" y="6444000"/>
            <a:ext cx="6720000" cy="252000"/>
          </a:xfrm>
          <a:prstGeom prst="rect">
            <a:avLst/>
          </a:prstGeom>
        </p:spPr>
        <p:txBody>
          <a:bodyPr vert="horz" lIns="0" tIns="0" rIns="0" bIns="0" rtlCol="0" anchor="t"/>
          <a:lstStyle>
            <a:lvl1pPr algn="l">
              <a:defRPr sz="1400">
                <a:solidFill>
                  <a:schemeClr val="bg2"/>
                </a:solidFill>
                <a:latin typeface="Public Sans" pitchFamily="2" charset="0"/>
              </a:defRPr>
            </a:lvl1pPr>
          </a:lstStyle>
          <a:p>
            <a:r>
              <a:rPr lang="en-US"/>
              <a:t>Descriptor</a:t>
            </a:r>
            <a:endParaRPr lang="en-AU"/>
          </a:p>
        </p:txBody>
      </p:sp>
      <p:sp>
        <p:nvSpPr>
          <p:cNvPr id="6" name="Slide Number Placeholder 5"/>
          <p:cNvSpPr>
            <a:spLocks noGrp="1"/>
          </p:cNvSpPr>
          <p:nvPr>
            <p:ph type="sldNum" sz="quarter" idx="4"/>
          </p:nvPr>
        </p:nvSpPr>
        <p:spPr>
          <a:xfrm>
            <a:off x="11317458" y="6516000"/>
            <a:ext cx="490542"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Lst>
          </p:cNvPr>
          <p:cNvSpPr txBox="1"/>
          <p:nvPr userDrawn="1"/>
        </p:nvSpPr>
        <p:spPr>
          <a:xfrm>
            <a:off x="-2622931" y="14626"/>
            <a:ext cx="2544960" cy="5170646"/>
          </a:xfrm>
          <a:prstGeom prst="rect">
            <a:avLst/>
          </a:prstGeom>
          <a:noFill/>
        </p:spPr>
        <p:txBody>
          <a:bodyPr wrap="square" lIns="0" tIns="0" rIns="0" bIns="0" rtlCol="0">
            <a:spAutoFit/>
          </a:bodyPr>
          <a:lstStyle/>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2622930" y="1263563"/>
            <a:ext cx="632972" cy="215628"/>
          </a:xfrm>
          <a:prstGeom prst="rect">
            <a:avLst/>
          </a:prstGeom>
        </p:spPr>
      </p:pic>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8" r:id="rId3"/>
    <p:sldLayoutId id="2147483671" r:id="rId4"/>
    <p:sldLayoutId id="2147483673" r:id="rId5"/>
    <p:sldLayoutId id="2147483674" r:id="rId6"/>
    <p:sldLayoutId id="2147483675" r:id="rId7"/>
    <p:sldLayoutId id="2147483676" r:id="rId8"/>
    <p:sldLayoutId id="2147483662" r:id="rId9"/>
    <p:sldLayoutId id="2147483672" r:id="rId10"/>
    <p:sldLayoutId id="2147483677" r:id="rId11"/>
    <p:sldLayoutId id="2147483678" r:id="rId12"/>
    <p:sldLayoutId id="2147483664" r:id="rId13"/>
    <p:sldLayoutId id="2147483684" r:id="rId14"/>
    <p:sldLayoutId id="2147483679" r:id="rId15"/>
    <p:sldLayoutId id="2147483689" r:id="rId16"/>
    <p:sldLayoutId id="2147483687" r:id="rId17"/>
    <p:sldLayoutId id="2147483680" r:id="rId18"/>
    <p:sldLayoutId id="2147483681" r:id="rId19"/>
    <p:sldLayoutId id="2147483688" r:id="rId20"/>
    <p:sldLayoutId id="2147483682" r:id="rId21"/>
    <p:sldLayoutId id="2147483683" r:id="rId22"/>
    <p:sldLayoutId id="2147483685" r:id="rId23"/>
    <p:sldLayoutId id="2147483686" r:id="rId24"/>
    <p:sldLayoutId id="2147483665" r:id="rId25"/>
    <p:sldLayoutId id="2147483666" r:id="rId26"/>
    <p:sldLayoutId id="2147483667" r:id="rId27"/>
  </p:sldLayoutIdLst>
  <p:hf hdr="0" dt="0"/>
  <p:txStyles>
    <p:titleStyle>
      <a:lvl1pPr algn="l" defTabSz="914377"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0" indent="0" algn="l" defTabSz="914377" rtl="0" eaLnBrk="1" latinLnBrk="0" hangingPunct="1">
        <a:lnSpc>
          <a:spcPct val="9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400" b="0" kern="1200">
          <a:solidFill>
            <a:schemeClr val="tx1"/>
          </a:solidFill>
          <a:latin typeface="Public Sans" pitchFamily="2" charset="0"/>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athleticssa.com.au/officials/coloured-shirt-program/" TargetMode="External"/><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hyperlink" Target="https://www.softball.org.au/community-umpire-program/" TargetMode="External"/><Relationship Id="rId5" Type="http://schemas.openxmlformats.org/officeDocument/2006/relationships/hyperlink" Target="https://sa.netball.com.au/coloured-shirt-program" TargetMode="External"/><Relationship Id="rId4" Type="http://schemas.openxmlformats.org/officeDocument/2006/relationships/hyperlink" Target="https://baseballvictoria.com.au/umpir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hockeynsw.com.au/latest-news/respect-for-officials-pledge/" TargetMode="External"/><Relationship Id="rId1" Type="http://schemas.openxmlformats.org/officeDocument/2006/relationships/slideLayout" Target="../slideLayouts/slideLayout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sport.nsw.gov.au/sites/default/files/2022-04/17_Shoosh_For_Kids_Social_1080x10802.jpg"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sport.nsw.gov.au/sites/default/files/2022-04/19_Shoosh_For_Kids_Social_1080x10804.jpg"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5" Type="http://schemas.openxmlformats.org/officeDocument/2006/relationships/hyperlink" Target="https://www.sport.nsw.gov.au/shoosh-for-kids/resources" TargetMode="Externa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hyperlink" Target="https://raisingchildren.net.au/teens/healthy-lifestyle/physical-activity/sport-positive-attitude" TargetMode="External"/><Relationship Id="rId2" Type="http://schemas.openxmlformats.org/officeDocument/2006/relationships/hyperlink" Target="https://www.sport.nsw.gov.au/sites/default/files/2022-04/20_Shoosh_For_Kids_Social_1080x1080_V2.jpg" TargetMode="External"/><Relationship Id="rId1" Type="http://schemas.openxmlformats.org/officeDocument/2006/relationships/slideLayout" Target="../slideLayouts/slideLayout27.xml"/><Relationship Id="rId6" Type="http://schemas.openxmlformats.org/officeDocument/2006/relationships/hyperlink" Target="https://www.healthdirect.gov.au/developing-life-skills-through-sports" TargetMode="External"/><Relationship Id="rId5" Type="http://schemas.openxmlformats.org/officeDocument/2006/relationships/hyperlink" Target="https://www.clearinghouseforsport.gov.au/" TargetMode="External"/><Relationship Id="rId4" Type="http://schemas.openxmlformats.org/officeDocument/2006/relationships/hyperlink" Target="https://www.playbytherules.net.a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sport.nsw.gov.au/sites/default/files/2022-04/21_Shoosh_For_Kids_Social_1080x10806.jpg"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8.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sport.nsw.gov.au/sites/default/files/2022-04/18_Shoosh_For_Kids_Social_1080x10803.jpg"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66C0CE-5149-4272-B098-4336C71D7260}"/>
              </a:ext>
            </a:extLst>
          </p:cNvPr>
          <p:cNvSpPr>
            <a:spLocks noGrp="1"/>
          </p:cNvSpPr>
          <p:nvPr>
            <p:ph type="ctrTitle"/>
          </p:nvPr>
        </p:nvSpPr>
        <p:spPr>
          <a:xfrm>
            <a:off x="540000" y="1118380"/>
            <a:ext cx="5103250" cy="2679008"/>
          </a:xfrm>
        </p:spPr>
        <p:txBody>
          <a:bodyPr>
            <a:normAutofit/>
          </a:bodyPr>
          <a:lstStyle/>
          <a:p>
            <a:pPr>
              <a:spcBef>
                <a:spcPts val="0"/>
              </a:spcBef>
              <a:spcAft>
                <a:spcPts val="1200"/>
              </a:spcAft>
            </a:pPr>
            <a:r>
              <a:rPr lang="en-AU">
                <a:solidFill>
                  <a:srgbClr val="65004D"/>
                </a:solidFill>
                <a:latin typeface="Public Sans"/>
              </a:rPr>
              <a:t>Shoosh for Kids </a:t>
            </a:r>
            <a:br>
              <a:rPr lang="en-AU">
                <a:solidFill>
                  <a:srgbClr val="65004D"/>
                </a:solidFill>
                <a:latin typeface="Public Sans"/>
              </a:rPr>
            </a:br>
            <a:endParaRPr lang="en-AU">
              <a:solidFill>
                <a:srgbClr val="65004D"/>
              </a:solidFill>
              <a:latin typeface="Public Sans"/>
              <a:ea typeface="+mn-lt"/>
              <a:cs typeface="+mn-lt"/>
            </a:endParaRPr>
          </a:p>
        </p:txBody>
      </p:sp>
      <p:sp>
        <p:nvSpPr>
          <p:cNvPr id="9" name="Text Placeholder 8">
            <a:extLst>
              <a:ext uri="{FF2B5EF4-FFF2-40B4-BE49-F238E27FC236}">
                <a16:creationId xmlns:a16="http://schemas.microsoft.com/office/drawing/2014/main" id="{3044B33C-5717-4F17-9FB6-DE4C16359E6B}"/>
              </a:ext>
            </a:extLst>
          </p:cNvPr>
          <p:cNvSpPr>
            <a:spLocks noGrp="1"/>
          </p:cNvSpPr>
          <p:nvPr>
            <p:ph type="body" sz="quarter" idx="12"/>
          </p:nvPr>
        </p:nvSpPr>
        <p:spPr>
          <a:xfrm>
            <a:off x="540000" y="3311768"/>
            <a:ext cx="5230918" cy="643050"/>
          </a:xfrm>
        </p:spPr>
        <p:txBody>
          <a:bodyPr/>
          <a:lstStyle/>
          <a:p>
            <a:r>
              <a:rPr lang="en-AU" sz="2000" dirty="0">
                <a:solidFill>
                  <a:srgbClr val="65004D"/>
                </a:solidFill>
              </a:rPr>
              <a:t>Communication toolkit for sport organisations, clubs and associations </a:t>
            </a:r>
          </a:p>
          <a:p>
            <a:endParaRPr lang="en-AU" sz="1400" dirty="0">
              <a:solidFill>
                <a:srgbClr val="65004D"/>
              </a:solidFill>
            </a:endParaRPr>
          </a:p>
        </p:txBody>
      </p:sp>
      <p:sp>
        <p:nvSpPr>
          <p:cNvPr id="16" name="Footer Placeholder 15">
            <a:extLst>
              <a:ext uri="{FF2B5EF4-FFF2-40B4-BE49-F238E27FC236}">
                <a16:creationId xmlns:a16="http://schemas.microsoft.com/office/drawing/2014/main" id="{22329E60-A684-4F8D-8C35-E17A1648CCFF}"/>
              </a:ext>
            </a:extLst>
          </p:cNvPr>
          <p:cNvSpPr>
            <a:spLocks noGrp="1"/>
          </p:cNvSpPr>
          <p:nvPr>
            <p:ph type="ftr" sz="quarter" idx="3"/>
          </p:nvPr>
        </p:nvSpPr>
        <p:spPr>
          <a:xfrm>
            <a:off x="540000" y="359999"/>
            <a:ext cx="4500000" cy="512197"/>
          </a:xfrm>
        </p:spPr>
        <p:txBody>
          <a:bodyPr/>
          <a:lstStyle/>
          <a:p>
            <a:r>
              <a:rPr lang="en-US">
                <a:solidFill>
                  <a:srgbClr val="65004D"/>
                </a:solidFill>
              </a:rPr>
              <a:t>Office of Sport</a:t>
            </a:r>
            <a:endParaRPr lang="en-AU">
              <a:solidFill>
                <a:srgbClr val="65004D"/>
              </a:solidFill>
            </a:endParaRPr>
          </a:p>
        </p:txBody>
      </p:sp>
      <p:pic>
        <p:nvPicPr>
          <p:cNvPr id="3" name="Picture 2" descr="Timeline&#10;&#10;Description automatically generated with low confidence">
            <a:extLst>
              <a:ext uri="{FF2B5EF4-FFF2-40B4-BE49-F238E27FC236}">
                <a16:creationId xmlns:a16="http://schemas.microsoft.com/office/drawing/2014/main" id="{637DBF8E-F231-3E19-0C0D-3BBFDBB85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3217" y="1516207"/>
            <a:ext cx="3825586" cy="3825586"/>
          </a:xfrm>
          <a:prstGeom prst="rect">
            <a:avLst/>
          </a:prstGeom>
        </p:spPr>
      </p:pic>
    </p:spTree>
    <p:extLst>
      <p:ext uri="{BB962C8B-B14F-4D97-AF65-F5344CB8AC3E}">
        <p14:creationId xmlns:p14="http://schemas.microsoft.com/office/powerpoint/2010/main" val="45466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5ED934-5B1D-473A-94D0-66B26C15FD03}"/>
              </a:ext>
            </a:extLst>
          </p:cNvPr>
          <p:cNvSpPr>
            <a:spLocks noGrp="1"/>
          </p:cNvSpPr>
          <p:nvPr>
            <p:ph type="title"/>
          </p:nvPr>
        </p:nvSpPr>
        <p:spPr/>
        <p:txBody>
          <a:bodyPr/>
          <a:lstStyle/>
          <a:p>
            <a:r>
              <a:rPr lang="en-AU" dirty="0">
                <a:solidFill>
                  <a:srgbClr val="65004D"/>
                </a:solidFill>
              </a:rPr>
              <a:t>Example – ‘Coloured Shirt’ Program  </a:t>
            </a:r>
          </a:p>
        </p:txBody>
      </p:sp>
      <p:sp>
        <p:nvSpPr>
          <p:cNvPr id="6" name="Slide Number Placeholder 5">
            <a:extLst>
              <a:ext uri="{FF2B5EF4-FFF2-40B4-BE49-F238E27FC236}">
                <a16:creationId xmlns:a16="http://schemas.microsoft.com/office/drawing/2014/main" id="{62876389-A93C-4277-B6AC-C74301C87B28}"/>
              </a:ext>
            </a:extLst>
          </p:cNvPr>
          <p:cNvSpPr>
            <a:spLocks noGrp="1"/>
          </p:cNvSpPr>
          <p:nvPr>
            <p:ph type="sldNum" sz="quarter" idx="12"/>
          </p:nvPr>
        </p:nvSpPr>
        <p:spPr/>
        <p:txBody>
          <a:bodyPr/>
          <a:lstStyle/>
          <a:p>
            <a:fld id="{10A01DC5-1685-4615-8240-15192985C6A2}" type="slidenum">
              <a:rPr lang="en-AU" smtClean="0"/>
              <a:t>10</a:t>
            </a:fld>
            <a:endParaRPr lang="en-AU"/>
          </a:p>
        </p:txBody>
      </p:sp>
      <p:graphicFrame>
        <p:nvGraphicFramePr>
          <p:cNvPr id="11" name="Table 7">
            <a:extLst>
              <a:ext uri="{FF2B5EF4-FFF2-40B4-BE49-F238E27FC236}">
                <a16:creationId xmlns:a16="http://schemas.microsoft.com/office/drawing/2014/main" id="{F747DCFB-B7BB-48E2-8E4B-75FFCC10366A}"/>
              </a:ext>
            </a:extLst>
          </p:cNvPr>
          <p:cNvGraphicFramePr>
            <a:graphicFrameLocks/>
          </p:cNvGraphicFramePr>
          <p:nvPr>
            <p:extLst>
              <p:ext uri="{D42A27DB-BD31-4B8C-83A1-F6EECF244321}">
                <p14:modId xmlns:p14="http://schemas.microsoft.com/office/powerpoint/2010/main" val="332435658"/>
              </p:ext>
            </p:extLst>
          </p:nvPr>
        </p:nvGraphicFramePr>
        <p:xfrm>
          <a:off x="360000" y="1039391"/>
          <a:ext cx="10825864" cy="6043478"/>
        </p:xfrm>
        <a:graphic>
          <a:graphicData uri="http://schemas.openxmlformats.org/drawingml/2006/table">
            <a:tbl>
              <a:tblPr>
                <a:tableStyleId>{2D5ABB26-0587-4C30-8999-92F81FD0307C}</a:tableStyleId>
              </a:tblPr>
              <a:tblGrid>
                <a:gridCol w="5412932">
                  <a:extLst>
                    <a:ext uri="{9D8B030D-6E8A-4147-A177-3AD203B41FA5}">
                      <a16:colId xmlns:a16="http://schemas.microsoft.com/office/drawing/2014/main" val="578024989"/>
                    </a:ext>
                  </a:extLst>
                </a:gridCol>
                <a:gridCol w="5412932">
                  <a:extLst>
                    <a:ext uri="{9D8B030D-6E8A-4147-A177-3AD203B41FA5}">
                      <a16:colId xmlns:a16="http://schemas.microsoft.com/office/drawing/2014/main" val="2808019190"/>
                    </a:ext>
                  </a:extLst>
                </a:gridCol>
              </a:tblGrid>
              <a:tr h="295872">
                <a:tc gridSpan="2">
                  <a:txBody>
                    <a:bodyPr/>
                    <a:lstStyle/>
                    <a:p>
                      <a:pPr algn="ctr"/>
                      <a:r>
                        <a:rPr lang="en-AU" sz="2400" dirty="0">
                          <a:solidFill>
                            <a:srgbClr val="65004D"/>
                          </a:solidFill>
                          <a:latin typeface="Public Sans SemiBold"/>
                        </a:rPr>
                        <a:t>Respect the Referee</a:t>
                      </a:r>
                    </a:p>
                    <a:p>
                      <a:pPr algn="ctr"/>
                      <a:r>
                        <a:rPr lang="en-AU" sz="2400" dirty="0">
                          <a:solidFill>
                            <a:srgbClr val="65004D"/>
                          </a:solidFill>
                          <a:latin typeface="Public Sans SemiBold"/>
                        </a:rPr>
                        <a:t>Think before you speak.</a:t>
                      </a:r>
                      <a:endParaRPr lang="en-AU" sz="1600" dirty="0">
                        <a:solidFill>
                          <a:srgbClr val="65004D"/>
                        </a:solidFill>
                        <a:latin typeface="Public Sans SemiBold"/>
                      </a:endParaRPr>
                    </a:p>
                  </a:txBody>
                  <a:tcPr anchor="ctr">
                    <a:lnB w="6350" cap="flat" cmpd="sng" algn="ctr">
                      <a:solidFill>
                        <a:schemeClr val="tx1"/>
                      </a:solidFill>
                      <a:prstDash val="solid"/>
                      <a:round/>
                      <a:headEnd type="none" w="med" len="med"/>
                      <a:tailEnd type="none" w="med" len="med"/>
                    </a:lnB>
                    <a:solidFill>
                      <a:srgbClr val="F4B5E6"/>
                    </a:solidFill>
                  </a:tcPr>
                </a:tc>
                <a:tc hMerge="1">
                  <a:txBody>
                    <a:bodyPr/>
                    <a:lstStyle/>
                    <a:p>
                      <a:endParaRPr lang="en-AU"/>
                    </a:p>
                  </a:txBody>
                  <a:tcPr/>
                </a:tc>
                <a:extLst>
                  <a:ext uri="{0D108BD9-81ED-4DB2-BD59-A6C34878D82A}">
                    <a16:rowId xmlns:a16="http://schemas.microsoft.com/office/drawing/2014/main" val="3376255758"/>
                  </a:ext>
                </a:extLst>
              </a:tr>
              <a:tr h="4598349">
                <a:tc>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buFont typeface="Arial" panose="020B0604020202020204" pitchFamily="34" charset="0"/>
                        <a:buChar char="•"/>
                      </a:pPr>
                      <a:endParaRPr lang="en-US" b="0" i="0" dirty="0">
                        <a:solidFill>
                          <a:srgbClr val="333333"/>
                        </a:solidFill>
                        <a:effectLst/>
                        <a:latin typeface="Montserrat" panose="00000500000000000000" pitchFamily="2"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219223"/>
                  </a:ext>
                </a:extLst>
              </a:tr>
              <a:tr h="408674">
                <a:tc gridSpan="2">
                  <a:txBody>
                    <a:bodyPr/>
                    <a:lstStyle/>
                    <a:p>
                      <a:pPr algn="l"/>
                      <a:endParaRPr lang="en-US" b="0" i="0" dirty="0">
                        <a:solidFill>
                          <a:srgbClr val="333333"/>
                        </a:solidFill>
                        <a:effectLst/>
                        <a:latin typeface="Montserrat" panose="00000500000000000000" pitchFamily="2" charset="0"/>
                      </a:endParaRPr>
                    </a:p>
                  </a:txBody>
                  <a:tcPr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a:p>
                  </a:txBody>
                  <a:tcPr/>
                </a:tc>
                <a:extLst>
                  <a:ext uri="{0D108BD9-81ED-4DB2-BD59-A6C34878D82A}">
                    <a16:rowId xmlns:a16="http://schemas.microsoft.com/office/drawing/2014/main" val="3945367834"/>
                  </a:ext>
                </a:extLst>
              </a:tr>
              <a:tr h="213495">
                <a:tc gridSpan="2">
                  <a:txBody>
                    <a:bodyPr/>
                    <a:lstStyle/>
                    <a:p>
                      <a:pPr lvl="0"/>
                      <a:endParaRPr lang="en-AU" sz="1200" dirty="0">
                        <a:solidFill>
                          <a:schemeClr val="bg2"/>
                        </a:solidFill>
                      </a:endParaRPr>
                    </a:p>
                  </a:txBody>
                  <a:tcPr marL="0" marR="0" marT="0" marB="0" anchor="ct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3467534611"/>
                  </a:ext>
                </a:extLst>
              </a:tr>
            </a:tbl>
          </a:graphicData>
        </a:graphic>
      </p:graphicFrame>
      <p:sp>
        <p:nvSpPr>
          <p:cNvPr id="7" name="TextBox 6">
            <a:extLst>
              <a:ext uri="{FF2B5EF4-FFF2-40B4-BE49-F238E27FC236}">
                <a16:creationId xmlns:a16="http://schemas.microsoft.com/office/drawing/2014/main" id="{7237A860-5E48-5FF8-51DD-924675D98549}"/>
              </a:ext>
            </a:extLst>
          </p:cNvPr>
          <p:cNvSpPr txBox="1"/>
          <p:nvPr/>
        </p:nvSpPr>
        <p:spPr>
          <a:xfrm>
            <a:off x="379481" y="2073139"/>
            <a:ext cx="4840519" cy="4185761"/>
          </a:xfrm>
          <a:prstGeom prst="rect">
            <a:avLst/>
          </a:prstGeom>
          <a:noFill/>
        </p:spPr>
        <p:txBody>
          <a:bodyPr wrap="square" rtlCol="0">
            <a:spAutoFit/>
          </a:bodyPr>
          <a:lstStyle/>
          <a:p>
            <a:r>
              <a:rPr lang="en-AU" sz="1200" dirty="0"/>
              <a:t>Across Australia, a number of SSO’s and sporting bodies including Baseball VIC, Netball SA, Athletics SA and Softball Australia have implemented a ‘Coloured Shirt/Vest’ program designed to help increase the number of officials in their sport, and support young officials moving through their ranks.</a:t>
            </a:r>
          </a:p>
          <a:p>
            <a:endParaRPr lang="en-AU" sz="1200" dirty="0"/>
          </a:p>
          <a:p>
            <a:r>
              <a:rPr lang="en-US" sz="1200" dirty="0"/>
              <a:t>Beginner umpires are provided bright shirts or vests to wear to identify them as “in training” and are partnered with a more experienced or senior official as a mentor.</a:t>
            </a:r>
            <a:br>
              <a:rPr lang="en-US" sz="1200" dirty="0"/>
            </a:br>
            <a:endParaRPr lang="en-AU" sz="1200" dirty="0"/>
          </a:p>
          <a:p>
            <a:r>
              <a:rPr lang="en-US" sz="1200" dirty="0"/>
              <a:t>The main aims of the program include: </a:t>
            </a:r>
          </a:p>
          <a:p>
            <a:pPr marL="285750" indent="-285750">
              <a:buFont typeface="Arial" panose="020B0604020202020204" pitchFamily="34" charset="0"/>
              <a:buChar char="•"/>
            </a:pPr>
            <a:r>
              <a:rPr lang="en-US" sz="1200" dirty="0"/>
              <a:t>Make new or inexperienced officials easily </a:t>
            </a:r>
            <a:r>
              <a:rPr lang="en-US" sz="1200" dirty="0" err="1"/>
              <a:t>recognisable</a:t>
            </a:r>
            <a:r>
              <a:rPr lang="en-US" sz="1200" dirty="0"/>
              <a:t> to educate all participants including players and spectators.</a:t>
            </a:r>
          </a:p>
          <a:p>
            <a:pPr marL="285750" indent="-285750">
              <a:buFont typeface="Arial" panose="020B0604020202020204" pitchFamily="34" charset="0"/>
              <a:buChar char="•"/>
            </a:pPr>
            <a:r>
              <a:rPr lang="en-US" sz="1200" dirty="0"/>
              <a:t>To raise awareness/understanding and increase the recognition and support of new officials.</a:t>
            </a:r>
          </a:p>
          <a:p>
            <a:pPr marL="285750" indent="-285750">
              <a:buFont typeface="Arial" panose="020B0604020202020204" pitchFamily="34" charset="0"/>
              <a:buChar char="•"/>
            </a:pPr>
            <a:r>
              <a:rPr lang="en-US" sz="1200" dirty="0"/>
              <a:t>Assist in reducing pressure and lessening abuse and conflict directed towards new officials</a:t>
            </a:r>
          </a:p>
          <a:p>
            <a:pPr marL="285750" indent="-285750">
              <a:buFont typeface="Arial" panose="020B0604020202020204" pitchFamily="34" charset="0"/>
              <a:buChar char="•"/>
            </a:pPr>
            <a:endParaRPr lang="en-US" sz="1200" dirty="0"/>
          </a:p>
          <a:p>
            <a:r>
              <a:rPr lang="en-US" sz="1200" dirty="0"/>
              <a:t>The ‘</a:t>
            </a:r>
            <a:r>
              <a:rPr lang="en-US" sz="1200" dirty="0" err="1"/>
              <a:t>Coloured</a:t>
            </a:r>
            <a:r>
              <a:rPr lang="en-US" sz="1200" dirty="0"/>
              <a:t> Shirt’ programs have proven successful across the board in increasing umpire/referee numbers and in reducing instances of poor sideline behaviour. </a:t>
            </a:r>
          </a:p>
          <a:p>
            <a:endParaRPr lang="en-AU" sz="1400" dirty="0"/>
          </a:p>
        </p:txBody>
      </p:sp>
      <p:pic>
        <p:nvPicPr>
          <p:cNvPr id="3" name="Picture 2" descr="A person standing in a grass field&#10;&#10;Description automatically generated with medium confidence">
            <a:extLst>
              <a:ext uri="{FF2B5EF4-FFF2-40B4-BE49-F238E27FC236}">
                <a16:creationId xmlns:a16="http://schemas.microsoft.com/office/drawing/2014/main" id="{388400B9-1438-9EF6-D73A-AA836C832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3623" y="2073139"/>
            <a:ext cx="2711722" cy="2711722"/>
          </a:xfrm>
          <a:prstGeom prst="rect">
            <a:avLst/>
          </a:prstGeom>
        </p:spPr>
      </p:pic>
      <p:pic>
        <p:nvPicPr>
          <p:cNvPr id="8" name="Picture 7" descr="A picture containing grass, outdoor, little, person&#10;&#10;Description automatically generated">
            <a:extLst>
              <a:ext uri="{FF2B5EF4-FFF2-40B4-BE49-F238E27FC236}">
                <a16:creationId xmlns:a16="http://schemas.microsoft.com/office/drawing/2014/main" id="{3B362E31-63C9-7D60-8895-D9EEABA16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6141" y="2073139"/>
            <a:ext cx="2711722" cy="2711722"/>
          </a:xfrm>
          <a:prstGeom prst="rect">
            <a:avLst/>
          </a:prstGeom>
        </p:spPr>
      </p:pic>
      <p:sp>
        <p:nvSpPr>
          <p:cNvPr id="12" name="TextBox 11">
            <a:extLst>
              <a:ext uri="{FF2B5EF4-FFF2-40B4-BE49-F238E27FC236}">
                <a16:creationId xmlns:a16="http://schemas.microsoft.com/office/drawing/2014/main" id="{4B21D11D-8444-7187-83D4-553E2587731E}"/>
              </a:ext>
            </a:extLst>
          </p:cNvPr>
          <p:cNvSpPr txBox="1"/>
          <p:nvPr/>
        </p:nvSpPr>
        <p:spPr>
          <a:xfrm>
            <a:off x="6344020" y="4933025"/>
            <a:ext cx="4840519" cy="1415772"/>
          </a:xfrm>
          <a:prstGeom prst="rect">
            <a:avLst/>
          </a:prstGeom>
          <a:noFill/>
        </p:spPr>
        <p:txBody>
          <a:bodyPr wrap="square" rtlCol="0">
            <a:spAutoFit/>
          </a:bodyPr>
          <a:lstStyle/>
          <a:p>
            <a:pPr algn="r"/>
            <a:r>
              <a:rPr lang="en-US" sz="1200" b="1" u="sng" dirty="0"/>
              <a:t>MORE INFORMATION:</a:t>
            </a:r>
          </a:p>
          <a:p>
            <a:pPr algn="r"/>
            <a:br>
              <a:rPr lang="en-US" sz="1200" dirty="0"/>
            </a:br>
            <a:r>
              <a:rPr lang="en-US" sz="1200" dirty="0"/>
              <a:t>Baseball Victoria – </a:t>
            </a:r>
            <a:r>
              <a:rPr lang="en-US" sz="1200" dirty="0">
                <a:hlinkClick r:id="rId4"/>
              </a:rPr>
              <a:t>Green Vest Program </a:t>
            </a:r>
            <a:endParaRPr lang="en-US" sz="1200" dirty="0"/>
          </a:p>
          <a:p>
            <a:pPr algn="r"/>
            <a:r>
              <a:rPr lang="en-US" sz="1200" dirty="0"/>
              <a:t>Netball South Australia – </a:t>
            </a:r>
            <a:r>
              <a:rPr lang="en-US" sz="1200" dirty="0">
                <a:hlinkClick r:id="rId5"/>
              </a:rPr>
              <a:t>Coloured Shirt Program</a:t>
            </a:r>
            <a:endParaRPr lang="en-US" sz="1200" dirty="0"/>
          </a:p>
          <a:p>
            <a:pPr algn="r"/>
            <a:r>
              <a:rPr lang="en-US" sz="1200" dirty="0"/>
              <a:t>Softball Australia – </a:t>
            </a:r>
            <a:r>
              <a:rPr lang="en-US" sz="1200" dirty="0">
                <a:hlinkClick r:id="rId6"/>
              </a:rPr>
              <a:t>Community Umpire Program</a:t>
            </a:r>
            <a:endParaRPr lang="en-US" sz="1200" dirty="0"/>
          </a:p>
          <a:p>
            <a:pPr algn="r"/>
            <a:r>
              <a:rPr lang="en-US" sz="1200" dirty="0"/>
              <a:t>Athletics SA – </a:t>
            </a:r>
            <a:r>
              <a:rPr lang="en-US" sz="1200" dirty="0">
                <a:hlinkClick r:id="rId7"/>
              </a:rPr>
              <a:t>Coloured Shirt Program</a:t>
            </a:r>
            <a:endParaRPr lang="en-US" sz="1200" dirty="0"/>
          </a:p>
          <a:p>
            <a:pPr algn="r"/>
            <a:endParaRPr lang="en-AU" sz="1400" dirty="0"/>
          </a:p>
        </p:txBody>
      </p:sp>
    </p:spTree>
    <p:extLst>
      <p:ext uri="{BB962C8B-B14F-4D97-AF65-F5344CB8AC3E}">
        <p14:creationId xmlns:p14="http://schemas.microsoft.com/office/powerpoint/2010/main" val="2877280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5ED934-5B1D-473A-94D0-66B26C15FD03}"/>
              </a:ext>
            </a:extLst>
          </p:cNvPr>
          <p:cNvSpPr>
            <a:spLocks noGrp="1"/>
          </p:cNvSpPr>
          <p:nvPr>
            <p:ph type="title"/>
          </p:nvPr>
        </p:nvSpPr>
        <p:spPr>
          <a:xfrm>
            <a:off x="359999" y="360000"/>
            <a:ext cx="10404571" cy="1009652"/>
          </a:xfrm>
        </p:spPr>
        <p:txBody>
          <a:bodyPr/>
          <a:lstStyle/>
          <a:p>
            <a:r>
              <a:rPr lang="en-AU" dirty="0">
                <a:solidFill>
                  <a:srgbClr val="65004D"/>
                </a:solidFill>
              </a:rPr>
              <a:t>Example – Hockey NSW: Respect For Officials  </a:t>
            </a:r>
          </a:p>
        </p:txBody>
      </p:sp>
      <p:sp>
        <p:nvSpPr>
          <p:cNvPr id="6" name="Slide Number Placeholder 5">
            <a:extLst>
              <a:ext uri="{FF2B5EF4-FFF2-40B4-BE49-F238E27FC236}">
                <a16:creationId xmlns:a16="http://schemas.microsoft.com/office/drawing/2014/main" id="{62876389-A93C-4277-B6AC-C74301C87B28}"/>
              </a:ext>
            </a:extLst>
          </p:cNvPr>
          <p:cNvSpPr>
            <a:spLocks noGrp="1"/>
          </p:cNvSpPr>
          <p:nvPr>
            <p:ph type="sldNum" sz="quarter" idx="12"/>
          </p:nvPr>
        </p:nvSpPr>
        <p:spPr/>
        <p:txBody>
          <a:bodyPr/>
          <a:lstStyle/>
          <a:p>
            <a:fld id="{10A01DC5-1685-4615-8240-15192985C6A2}" type="slidenum">
              <a:rPr lang="en-AU" smtClean="0"/>
              <a:t>11</a:t>
            </a:fld>
            <a:endParaRPr lang="en-AU"/>
          </a:p>
        </p:txBody>
      </p:sp>
      <p:graphicFrame>
        <p:nvGraphicFramePr>
          <p:cNvPr id="11" name="Table 7">
            <a:extLst>
              <a:ext uri="{FF2B5EF4-FFF2-40B4-BE49-F238E27FC236}">
                <a16:creationId xmlns:a16="http://schemas.microsoft.com/office/drawing/2014/main" id="{F747DCFB-B7BB-48E2-8E4B-75FFCC10366A}"/>
              </a:ext>
            </a:extLst>
          </p:cNvPr>
          <p:cNvGraphicFramePr>
            <a:graphicFrameLocks/>
          </p:cNvGraphicFramePr>
          <p:nvPr/>
        </p:nvGraphicFramePr>
        <p:xfrm>
          <a:off x="360000" y="1039391"/>
          <a:ext cx="10825864" cy="6043478"/>
        </p:xfrm>
        <a:graphic>
          <a:graphicData uri="http://schemas.openxmlformats.org/drawingml/2006/table">
            <a:tbl>
              <a:tblPr>
                <a:tableStyleId>{2D5ABB26-0587-4C30-8999-92F81FD0307C}</a:tableStyleId>
              </a:tblPr>
              <a:tblGrid>
                <a:gridCol w="5412932">
                  <a:extLst>
                    <a:ext uri="{9D8B030D-6E8A-4147-A177-3AD203B41FA5}">
                      <a16:colId xmlns:a16="http://schemas.microsoft.com/office/drawing/2014/main" val="578024989"/>
                    </a:ext>
                  </a:extLst>
                </a:gridCol>
                <a:gridCol w="5412932">
                  <a:extLst>
                    <a:ext uri="{9D8B030D-6E8A-4147-A177-3AD203B41FA5}">
                      <a16:colId xmlns:a16="http://schemas.microsoft.com/office/drawing/2014/main" val="2808019190"/>
                    </a:ext>
                  </a:extLst>
                </a:gridCol>
              </a:tblGrid>
              <a:tr h="295872">
                <a:tc gridSpan="2">
                  <a:txBody>
                    <a:bodyPr/>
                    <a:lstStyle/>
                    <a:p>
                      <a:pPr algn="ctr"/>
                      <a:r>
                        <a:rPr lang="en-AU" sz="2400" dirty="0">
                          <a:solidFill>
                            <a:srgbClr val="65004D"/>
                          </a:solidFill>
                          <a:latin typeface="Public Sans SemiBold"/>
                        </a:rPr>
                        <a:t>Respect the Referee</a:t>
                      </a:r>
                    </a:p>
                    <a:p>
                      <a:pPr algn="ctr"/>
                      <a:r>
                        <a:rPr lang="en-AU" sz="2400" dirty="0">
                          <a:solidFill>
                            <a:srgbClr val="65004D"/>
                          </a:solidFill>
                          <a:latin typeface="Public Sans SemiBold"/>
                        </a:rPr>
                        <a:t>Think before you speak.</a:t>
                      </a:r>
                      <a:endParaRPr lang="en-AU" sz="1600" dirty="0">
                        <a:solidFill>
                          <a:srgbClr val="65004D"/>
                        </a:solidFill>
                        <a:latin typeface="Public Sans SemiBold"/>
                      </a:endParaRPr>
                    </a:p>
                  </a:txBody>
                  <a:tcPr anchor="ctr">
                    <a:lnB w="6350" cap="flat" cmpd="sng" algn="ctr">
                      <a:solidFill>
                        <a:schemeClr val="tx1"/>
                      </a:solidFill>
                      <a:prstDash val="solid"/>
                      <a:round/>
                      <a:headEnd type="none" w="med" len="med"/>
                      <a:tailEnd type="none" w="med" len="med"/>
                    </a:lnB>
                    <a:solidFill>
                      <a:srgbClr val="F4B5E6"/>
                    </a:solidFill>
                  </a:tcPr>
                </a:tc>
                <a:tc hMerge="1">
                  <a:txBody>
                    <a:bodyPr/>
                    <a:lstStyle/>
                    <a:p>
                      <a:endParaRPr lang="en-AU"/>
                    </a:p>
                  </a:txBody>
                  <a:tcPr/>
                </a:tc>
                <a:extLst>
                  <a:ext uri="{0D108BD9-81ED-4DB2-BD59-A6C34878D82A}">
                    <a16:rowId xmlns:a16="http://schemas.microsoft.com/office/drawing/2014/main" val="3376255758"/>
                  </a:ext>
                </a:extLst>
              </a:tr>
              <a:tr h="4598349">
                <a:tc>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buFont typeface="Arial" panose="020B0604020202020204" pitchFamily="34" charset="0"/>
                        <a:buChar char="•"/>
                      </a:pPr>
                      <a:endParaRPr lang="en-US" b="0" i="0" dirty="0">
                        <a:solidFill>
                          <a:srgbClr val="333333"/>
                        </a:solidFill>
                        <a:effectLst/>
                        <a:latin typeface="Montserrat" panose="00000500000000000000" pitchFamily="2"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219223"/>
                  </a:ext>
                </a:extLst>
              </a:tr>
              <a:tr h="408674">
                <a:tc gridSpan="2">
                  <a:txBody>
                    <a:bodyPr/>
                    <a:lstStyle/>
                    <a:p>
                      <a:pPr algn="l"/>
                      <a:endParaRPr lang="en-US" b="0" i="0" dirty="0">
                        <a:solidFill>
                          <a:srgbClr val="333333"/>
                        </a:solidFill>
                        <a:effectLst/>
                        <a:latin typeface="Montserrat" panose="00000500000000000000" pitchFamily="2" charset="0"/>
                      </a:endParaRPr>
                    </a:p>
                  </a:txBody>
                  <a:tcPr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a:p>
                  </a:txBody>
                  <a:tcPr/>
                </a:tc>
                <a:extLst>
                  <a:ext uri="{0D108BD9-81ED-4DB2-BD59-A6C34878D82A}">
                    <a16:rowId xmlns:a16="http://schemas.microsoft.com/office/drawing/2014/main" val="3945367834"/>
                  </a:ext>
                </a:extLst>
              </a:tr>
              <a:tr h="213495">
                <a:tc gridSpan="2">
                  <a:txBody>
                    <a:bodyPr/>
                    <a:lstStyle/>
                    <a:p>
                      <a:pPr lvl="0"/>
                      <a:endParaRPr lang="en-AU" sz="1200" dirty="0">
                        <a:solidFill>
                          <a:schemeClr val="bg2"/>
                        </a:solidFill>
                      </a:endParaRPr>
                    </a:p>
                  </a:txBody>
                  <a:tcPr marL="0" marR="0" marT="0" marB="0" anchor="ct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3467534611"/>
                  </a:ext>
                </a:extLst>
              </a:tr>
            </a:tbl>
          </a:graphicData>
        </a:graphic>
      </p:graphicFrame>
      <p:sp>
        <p:nvSpPr>
          <p:cNvPr id="12" name="TextBox 11">
            <a:extLst>
              <a:ext uri="{FF2B5EF4-FFF2-40B4-BE49-F238E27FC236}">
                <a16:creationId xmlns:a16="http://schemas.microsoft.com/office/drawing/2014/main" id="{4B21D11D-8444-7187-83D4-553E2587731E}"/>
              </a:ext>
            </a:extLst>
          </p:cNvPr>
          <p:cNvSpPr txBox="1"/>
          <p:nvPr/>
        </p:nvSpPr>
        <p:spPr>
          <a:xfrm>
            <a:off x="359999" y="2102602"/>
            <a:ext cx="5262203" cy="4162678"/>
          </a:xfrm>
          <a:prstGeom prst="rect">
            <a:avLst/>
          </a:prstGeom>
          <a:noFill/>
        </p:spPr>
        <p:txBody>
          <a:bodyPr wrap="square" rtlCol="0">
            <a:spAutoFit/>
          </a:bodyPr>
          <a:lstStyle/>
          <a:p>
            <a:r>
              <a:rPr lang="en-AU" sz="1150" dirty="0"/>
              <a:t>In 2018, Hockey NSW launched a campaign entitled “Respect For Officials” with the tagline No Respect. No Officials. No Game.</a:t>
            </a:r>
          </a:p>
          <a:p>
            <a:endParaRPr lang="en-AU" sz="1150" dirty="0"/>
          </a:p>
          <a:p>
            <a:r>
              <a:rPr lang="en-AU" sz="1150" dirty="0"/>
              <a:t>The main aim of the campaign was to encourage all of their members to sign and “Take The Pledge” either online or in person at their events, to champion respect for all officials through the actions they take while at games.</a:t>
            </a:r>
            <a:br>
              <a:rPr lang="en-AU" sz="1150" dirty="0"/>
            </a:br>
            <a:endParaRPr lang="en-AU" sz="1150" dirty="0"/>
          </a:p>
          <a:p>
            <a:r>
              <a:rPr lang="en-AU" sz="1150" dirty="0"/>
              <a:t>The Respect For Officials campaign also involved a number of other elements, including:</a:t>
            </a:r>
          </a:p>
          <a:p>
            <a:endParaRPr lang="en-AU" sz="1150" dirty="0"/>
          </a:p>
          <a:p>
            <a:pPr marL="285750" indent="-285750">
              <a:buFont typeface="Arial" panose="020B0604020202020204" pitchFamily="34" charset="0"/>
              <a:buChar char="•"/>
            </a:pPr>
            <a:r>
              <a:rPr lang="en-AU" sz="1150" dirty="0"/>
              <a:t>Ground signage and announcements</a:t>
            </a:r>
          </a:p>
          <a:p>
            <a:pPr marL="285750" indent="-285750">
              <a:buFont typeface="Arial" panose="020B0604020202020204" pitchFamily="34" charset="0"/>
              <a:buChar char="•"/>
            </a:pPr>
            <a:r>
              <a:rPr lang="en-AU" sz="1150" dirty="0"/>
              <a:t>‘Ambassador’ umpires and officials</a:t>
            </a:r>
          </a:p>
          <a:p>
            <a:pPr marL="285750" indent="-285750">
              <a:buFont typeface="Arial" panose="020B0604020202020204" pitchFamily="34" charset="0"/>
              <a:buChar char="•"/>
            </a:pPr>
            <a:r>
              <a:rPr lang="en-AU" sz="1150" dirty="0"/>
              <a:t>Uniform branding </a:t>
            </a:r>
          </a:p>
          <a:p>
            <a:pPr marL="285750" indent="-285750">
              <a:buFont typeface="Arial" panose="020B0604020202020204" pitchFamily="34" charset="0"/>
              <a:buChar char="•"/>
            </a:pPr>
            <a:r>
              <a:rPr lang="en-AU" sz="1150" dirty="0"/>
              <a:t>Social media and digital promotion</a:t>
            </a:r>
          </a:p>
          <a:p>
            <a:pPr marL="285750" indent="-285750">
              <a:buFont typeface="Arial" panose="020B0604020202020204" pitchFamily="34" charset="0"/>
              <a:buChar char="•"/>
            </a:pPr>
            <a:endParaRPr lang="en-AU" sz="1150" dirty="0"/>
          </a:p>
          <a:p>
            <a:r>
              <a:rPr lang="en-AU" sz="1150" dirty="0"/>
              <a:t>The campaign was well received by their members and they received over 3000 pledges, along with positive media coverage of the initiative.</a:t>
            </a:r>
          </a:p>
          <a:p>
            <a:endParaRPr lang="en-AU" sz="1150" dirty="0"/>
          </a:p>
          <a:p>
            <a:r>
              <a:rPr lang="en-AU" sz="1150" dirty="0"/>
              <a:t>Respect For Officials was expanded when Hockey Australia and other state hockey bodies across the country joined in promoting the initiative. </a:t>
            </a:r>
            <a:br>
              <a:rPr lang="en-AU" sz="1150" dirty="0"/>
            </a:br>
            <a:br>
              <a:rPr lang="en-AU" sz="1150" dirty="0"/>
            </a:br>
            <a:r>
              <a:rPr lang="en-AU" sz="1150" dirty="0"/>
              <a:t>More Information – </a:t>
            </a:r>
            <a:r>
              <a:rPr lang="en-AU" sz="1150" dirty="0">
                <a:hlinkClick r:id="rId2"/>
              </a:rPr>
              <a:t>Hockey NSW: Respect For Officials</a:t>
            </a:r>
            <a:endParaRPr lang="en-AU" sz="1150" dirty="0"/>
          </a:p>
        </p:txBody>
      </p:sp>
      <p:pic>
        <p:nvPicPr>
          <p:cNvPr id="4" name="Picture 3" descr="A picture containing text, sky, outdoor, grass&#10;&#10;Description automatically generated">
            <a:extLst>
              <a:ext uri="{FF2B5EF4-FFF2-40B4-BE49-F238E27FC236}">
                <a16:creationId xmlns:a16="http://schemas.microsoft.com/office/drawing/2014/main" id="{DE2D859D-C195-91FA-813C-775D31710E21}"/>
              </a:ext>
            </a:extLst>
          </p:cNvPr>
          <p:cNvPicPr>
            <a:picLocks noChangeAspect="1"/>
          </p:cNvPicPr>
          <p:nvPr/>
        </p:nvPicPr>
        <p:blipFill rotWithShape="1">
          <a:blip r:embed="rId3">
            <a:extLst>
              <a:ext uri="{28A0092B-C50C-407E-A947-70E740481C1C}">
                <a14:useLocalDpi xmlns:a14="http://schemas.microsoft.com/office/drawing/2010/main" val="0"/>
              </a:ext>
            </a:extLst>
          </a:blip>
          <a:srcRect l="10563" t="-670" r="5794" b="670"/>
          <a:stretch/>
        </p:blipFill>
        <p:spPr>
          <a:xfrm>
            <a:off x="9141380" y="2049043"/>
            <a:ext cx="2525322" cy="2264366"/>
          </a:xfrm>
          <a:prstGeom prst="rect">
            <a:avLst/>
          </a:prstGeom>
        </p:spPr>
      </p:pic>
      <p:pic>
        <p:nvPicPr>
          <p:cNvPr id="10" name="Picture 9" descr="A picture containing text, sign&#10;&#10;Description automatically generated">
            <a:extLst>
              <a:ext uri="{FF2B5EF4-FFF2-40B4-BE49-F238E27FC236}">
                <a16:creationId xmlns:a16="http://schemas.microsoft.com/office/drawing/2014/main" id="{823AAC0A-3393-CDA8-B7A1-5C291E752A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8471" y="4412507"/>
            <a:ext cx="2512385" cy="1884289"/>
          </a:xfrm>
          <a:prstGeom prst="rect">
            <a:avLst/>
          </a:prstGeom>
        </p:spPr>
      </p:pic>
      <p:pic>
        <p:nvPicPr>
          <p:cNvPr id="14" name="Picture 13" descr="A sign on the grass&#10;&#10;Description automatically generated with medium confidence">
            <a:extLst>
              <a:ext uri="{FF2B5EF4-FFF2-40B4-BE49-F238E27FC236}">
                <a16:creationId xmlns:a16="http://schemas.microsoft.com/office/drawing/2014/main" id="{D54B5B82-8383-276E-19AD-32DC4DCC265B}"/>
              </a:ext>
            </a:extLst>
          </p:cNvPr>
          <p:cNvPicPr>
            <a:picLocks noChangeAspect="1"/>
          </p:cNvPicPr>
          <p:nvPr/>
        </p:nvPicPr>
        <p:blipFill rotWithShape="1">
          <a:blip r:embed="rId5">
            <a:extLst>
              <a:ext uri="{28A0092B-C50C-407E-A947-70E740481C1C}">
                <a14:useLocalDpi xmlns:a14="http://schemas.microsoft.com/office/drawing/2010/main" val="0"/>
              </a:ext>
            </a:extLst>
          </a:blip>
          <a:srcRect l="-233" t="381" r="233" b="20132"/>
          <a:stretch/>
        </p:blipFill>
        <p:spPr>
          <a:xfrm>
            <a:off x="8428775" y="4366485"/>
            <a:ext cx="3237927" cy="1930311"/>
          </a:xfrm>
          <a:prstGeom prst="rect">
            <a:avLst/>
          </a:prstGeom>
        </p:spPr>
      </p:pic>
      <p:pic>
        <p:nvPicPr>
          <p:cNvPr id="16" name="Picture 15" descr="A picture containing person, floor, standing, indoor&#10;&#10;Description automatically generated">
            <a:extLst>
              <a:ext uri="{FF2B5EF4-FFF2-40B4-BE49-F238E27FC236}">
                <a16:creationId xmlns:a16="http://schemas.microsoft.com/office/drawing/2014/main" id="{76EE34A8-F136-9EEF-1DB2-6440A7874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3738" y="2049043"/>
            <a:ext cx="3015863" cy="2261898"/>
          </a:xfrm>
          <a:prstGeom prst="rect">
            <a:avLst/>
          </a:prstGeom>
        </p:spPr>
      </p:pic>
    </p:spTree>
    <p:extLst>
      <p:ext uri="{BB962C8B-B14F-4D97-AF65-F5344CB8AC3E}">
        <p14:creationId xmlns:p14="http://schemas.microsoft.com/office/powerpoint/2010/main" val="2216234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5ED934-5B1D-473A-94D0-66B26C15FD03}"/>
              </a:ext>
            </a:extLst>
          </p:cNvPr>
          <p:cNvSpPr>
            <a:spLocks noGrp="1"/>
          </p:cNvSpPr>
          <p:nvPr>
            <p:ph type="title"/>
          </p:nvPr>
        </p:nvSpPr>
        <p:spPr/>
        <p:txBody>
          <a:bodyPr/>
          <a:lstStyle/>
          <a:p>
            <a:r>
              <a:rPr lang="en-AU" dirty="0">
                <a:solidFill>
                  <a:srgbClr val="65004D"/>
                </a:solidFill>
              </a:rPr>
              <a:t>Social Content Week 3: w/c Monday 15 May  </a:t>
            </a:r>
          </a:p>
        </p:txBody>
      </p:sp>
      <p:sp>
        <p:nvSpPr>
          <p:cNvPr id="6" name="Slide Number Placeholder 5">
            <a:extLst>
              <a:ext uri="{FF2B5EF4-FFF2-40B4-BE49-F238E27FC236}">
                <a16:creationId xmlns:a16="http://schemas.microsoft.com/office/drawing/2014/main" id="{62876389-A93C-4277-B6AC-C74301C87B28}"/>
              </a:ext>
            </a:extLst>
          </p:cNvPr>
          <p:cNvSpPr>
            <a:spLocks noGrp="1"/>
          </p:cNvSpPr>
          <p:nvPr>
            <p:ph type="sldNum" sz="quarter" idx="12"/>
          </p:nvPr>
        </p:nvSpPr>
        <p:spPr/>
        <p:txBody>
          <a:bodyPr/>
          <a:lstStyle/>
          <a:p>
            <a:fld id="{10A01DC5-1685-4615-8240-15192985C6A2}" type="slidenum">
              <a:rPr lang="en-AU" smtClean="0"/>
              <a:t>12</a:t>
            </a:fld>
            <a:endParaRPr lang="en-AU"/>
          </a:p>
        </p:txBody>
      </p:sp>
      <p:graphicFrame>
        <p:nvGraphicFramePr>
          <p:cNvPr id="11" name="Table 7">
            <a:extLst>
              <a:ext uri="{FF2B5EF4-FFF2-40B4-BE49-F238E27FC236}">
                <a16:creationId xmlns:a16="http://schemas.microsoft.com/office/drawing/2014/main" id="{F747DCFB-B7BB-48E2-8E4B-75FFCC10366A}"/>
              </a:ext>
            </a:extLst>
          </p:cNvPr>
          <p:cNvGraphicFramePr>
            <a:graphicFrameLocks/>
          </p:cNvGraphicFramePr>
          <p:nvPr>
            <p:extLst>
              <p:ext uri="{D42A27DB-BD31-4B8C-83A1-F6EECF244321}">
                <p14:modId xmlns:p14="http://schemas.microsoft.com/office/powerpoint/2010/main" val="2525735881"/>
              </p:ext>
            </p:extLst>
          </p:nvPr>
        </p:nvGraphicFramePr>
        <p:xfrm>
          <a:off x="384000" y="1086089"/>
          <a:ext cx="10825864" cy="6043478"/>
        </p:xfrm>
        <a:graphic>
          <a:graphicData uri="http://schemas.openxmlformats.org/drawingml/2006/table">
            <a:tbl>
              <a:tblPr>
                <a:tableStyleId>{2D5ABB26-0587-4C30-8999-92F81FD0307C}</a:tableStyleId>
              </a:tblPr>
              <a:tblGrid>
                <a:gridCol w="5412932">
                  <a:extLst>
                    <a:ext uri="{9D8B030D-6E8A-4147-A177-3AD203B41FA5}">
                      <a16:colId xmlns:a16="http://schemas.microsoft.com/office/drawing/2014/main" val="578024989"/>
                    </a:ext>
                  </a:extLst>
                </a:gridCol>
                <a:gridCol w="5412932">
                  <a:extLst>
                    <a:ext uri="{9D8B030D-6E8A-4147-A177-3AD203B41FA5}">
                      <a16:colId xmlns:a16="http://schemas.microsoft.com/office/drawing/2014/main" val="2808019190"/>
                    </a:ext>
                  </a:extLst>
                </a:gridCol>
              </a:tblGrid>
              <a:tr h="295872">
                <a:tc gridSpan="2">
                  <a:txBody>
                    <a:bodyPr/>
                    <a:lstStyle/>
                    <a:p>
                      <a:pPr algn="ctr"/>
                      <a:r>
                        <a:rPr lang="en-AU" sz="2400" dirty="0">
                          <a:solidFill>
                            <a:srgbClr val="65004D"/>
                          </a:solidFill>
                          <a:latin typeface="Public Sans SemiBold"/>
                        </a:rPr>
                        <a:t>Remember volunteers run kids sport.</a:t>
                      </a:r>
                    </a:p>
                    <a:p>
                      <a:pPr algn="ctr"/>
                      <a:r>
                        <a:rPr lang="en-AU" sz="2400" dirty="0">
                          <a:solidFill>
                            <a:srgbClr val="65004D"/>
                          </a:solidFill>
                          <a:latin typeface="Public Sans SemiBold"/>
                        </a:rPr>
                        <a:t>Think before you speak.</a:t>
                      </a:r>
                      <a:endParaRPr lang="en-AU" sz="1600" dirty="0">
                        <a:solidFill>
                          <a:srgbClr val="65004D"/>
                        </a:solidFill>
                        <a:latin typeface="Public Sans SemiBold"/>
                      </a:endParaRPr>
                    </a:p>
                  </a:txBody>
                  <a:tcPr anchor="ctr">
                    <a:lnB w="6350" cap="flat" cmpd="sng" algn="ctr">
                      <a:solidFill>
                        <a:schemeClr val="tx1"/>
                      </a:solidFill>
                      <a:prstDash val="solid"/>
                      <a:round/>
                      <a:headEnd type="none" w="med" len="med"/>
                      <a:tailEnd type="none" w="med" len="med"/>
                    </a:lnB>
                    <a:solidFill>
                      <a:srgbClr val="F4B5E6"/>
                    </a:solidFill>
                  </a:tcPr>
                </a:tc>
                <a:tc hMerge="1">
                  <a:txBody>
                    <a:bodyPr/>
                    <a:lstStyle/>
                    <a:p>
                      <a:endParaRPr lang="en-AU"/>
                    </a:p>
                  </a:txBody>
                  <a:tcPr/>
                </a:tc>
                <a:extLst>
                  <a:ext uri="{0D108BD9-81ED-4DB2-BD59-A6C34878D82A}">
                    <a16:rowId xmlns:a16="http://schemas.microsoft.com/office/drawing/2014/main" val="3376255758"/>
                  </a:ext>
                </a:extLst>
              </a:tr>
              <a:tr h="4598349">
                <a:tc>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buFont typeface="Arial" panose="020B0604020202020204" pitchFamily="34" charset="0"/>
                        <a:buChar char="•"/>
                      </a:pPr>
                      <a:endParaRPr lang="en-US" b="0" i="0" dirty="0">
                        <a:solidFill>
                          <a:srgbClr val="333333"/>
                        </a:solidFill>
                        <a:effectLst/>
                        <a:latin typeface="Montserrat" panose="00000500000000000000" pitchFamily="2"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219223"/>
                  </a:ext>
                </a:extLst>
              </a:tr>
              <a:tr h="408674">
                <a:tc gridSpan="2">
                  <a:txBody>
                    <a:bodyPr/>
                    <a:lstStyle/>
                    <a:p>
                      <a:pPr algn="l"/>
                      <a:endParaRPr lang="en-US" b="0" i="0" dirty="0">
                        <a:solidFill>
                          <a:srgbClr val="333333"/>
                        </a:solidFill>
                        <a:effectLst/>
                        <a:latin typeface="Montserrat" panose="00000500000000000000" pitchFamily="2" charset="0"/>
                      </a:endParaRPr>
                    </a:p>
                  </a:txBody>
                  <a:tcPr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a:p>
                  </a:txBody>
                  <a:tcPr/>
                </a:tc>
                <a:extLst>
                  <a:ext uri="{0D108BD9-81ED-4DB2-BD59-A6C34878D82A}">
                    <a16:rowId xmlns:a16="http://schemas.microsoft.com/office/drawing/2014/main" val="3945367834"/>
                  </a:ext>
                </a:extLst>
              </a:tr>
              <a:tr h="213495">
                <a:tc gridSpan="2">
                  <a:txBody>
                    <a:bodyPr/>
                    <a:lstStyle/>
                    <a:p>
                      <a:pPr lvl="0"/>
                      <a:endParaRPr lang="en-AU" sz="1200" dirty="0">
                        <a:solidFill>
                          <a:schemeClr val="bg2"/>
                        </a:solidFill>
                      </a:endParaRPr>
                    </a:p>
                  </a:txBody>
                  <a:tcPr marL="0" marR="0" marT="0" marB="0" anchor="ct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3467534611"/>
                  </a:ext>
                </a:extLst>
              </a:tr>
            </a:tbl>
          </a:graphicData>
        </a:graphic>
      </p:graphicFrame>
      <p:sp>
        <p:nvSpPr>
          <p:cNvPr id="7" name="TextBox 6">
            <a:extLst>
              <a:ext uri="{FF2B5EF4-FFF2-40B4-BE49-F238E27FC236}">
                <a16:creationId xmlns:a16="http://schemas.microsoft.com/office/drawing/2014/main" id="{7237A860-5E48-5FF8-51DD-924675D98549}"/>
              </a:ext>
            </a:extLst>
          </p:cNvPr>
          <p:cNvSpPr txBox="1"/>
          <p:nvPr/>
        </p:nvSpPr>
        <p:spPr>
          <a:xfrm>
            <a:off x="6463758" y="3080514"/>
            <a:ext cx="3749748" cy="2031325"/>
          </a:xfrm>
          <a:prstGeom prst="rect">
            <a:avLst/>
          </a:prstGeom>
          <a:noFill/>
        </p:spPr>
        <p:txBody>
          <a:bodyPr wrap="square" rtlCol="0">
            <a:spAutoFit/>
          </a:bodyPr>
          <a:lstStyle/>
          <a:p>
            <a:r>
              <a:rPr lang="en-AU" sz="1400" dirty="0"/>
              <a:t>Post: The coaches, referees, administrators, canteen and first aid staff at junior sport are all mostly volunteers. </a:t>
            </a:r>
          </a:p>
          <a:p>
            <a:endParaRPr lang="en-AU" sz="1400" dirty="0"/>
          </a:p>
          <a:p>
            <a:r>
              <a:rPr lang="en-AU" sz="1400" dirty="0"/>
              <a:t>Remember this and appreciate their efforts. </a:t>
            </a:r>
          </a:p>
          <a:p>
            <a:endParaRPr lang="en-AU" sz="1400" dirty="0"/>
          </a:p>
          <a:p>
            <a:r>
              <a:rPr lang="en-AU" sz="1400" dirty="0"/>
              <a:t>Think before you speak. Keep it positive, keep it fun. #ShooshforKids </a:t>
            </a:r>
          </a:p>
        </p:txBody>
      </p:sp>
      <p:sp>
        <p:nvSpPr>
          <p:cNvPr id="10" name="TextBox 9">
            <a:extLst>
              <a:ext uri="{FF2B5EF4-FFF2-40B4-BE49-F238E27FC236}">
                <a16:creationId xmlns:a16="http://schemas.microsoft.com/office/drawing/2014/main" id="{C22F672C-2F13-D744-9F43-DE65EB3C4AAE}"/>
              </a:ext>
            </a:extLst>
          </p:cNvPr>
          <p:cNvSpPr txBox="1"/>
          <p:nvPr/>
        </p:nvSpPr>
        <p:spPr>
          <a:xfrm>
            <a:off x="6463758" y="2346325"/>
            <a:ext cx="3749748" cy="307777"/>
          </a:xfrm>
          <a:prstGeom prst="rect">
            <a:avLst/>
          </a:prstGeom>
          <a:noFill/>
        </p:spPr>
        <p:txBody>
          <a:bodyPr wrap="square" rtlCol="0">
            <a:spAutoFit/>
          </a:bodyPr>
          <a:lstStyle/>
          <a:p>
            <a:r>
              <a:rPr lang="en-AU" sz="1400" dirty="0">
                <a:hlinkClick r:id="rId2"/>
              </a:rPr>
              <a:t>Click here to download the social tile</a:t>
            </a:r>
            <a:r>
              <a:rPr lang="en-AU" sz="1400" dirty="0"/>
              <a:t>.</a:t>
            </a:r>
          </a:p>
        </p:txBody>
      </p:sp>
      <p:pic>
        <p:nvPicPr>
          <p:cNvPr id="4" name="Picture 3" descr="A picture containing graphical user interface&#10;&#10;Description automatically generated">
            <a:hlinkClick r:id="rId2"/>
            <a:extLst>
              <a:ext uri="{FF2B5EF4-FFF2-40B4-BE49-F238E27FC236}">
                <a16:creationId xmlns:a16="http://schemas.microsoft.com/office/drawing/2014/main" id="{D264516E-4A2A-FB55-3156-A18E06A9A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005" y="2346325"/>
            <a:ext cx="3749748" cy="3749748"/>
          </a:xfrm>
          <a:prstGeom prst="rect">
            <a:avLst/>
          </a:prstGeom>
        </p:spPr>
      </p:pic>
    </p:spTree>
    <p:extLst>
      <p:ext uri="{BB962C8B-B14F-4D97-AF65-F5344CB8AC3E}">
        <p14:creationId xmlns:p14="http://schemas.microsoft.com/office/powerpoint/2010/main" val="1144748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5ED934-5B1D-473A-94D0-66B26C15FD03}"/>
              </a:ext>
            </a:extLst>
          </p:cNvPr>
          <p:cNvSpPr>
            <a:spLocks noGrp="1"/>
          </p:cNvSpPr>
          <p:nvPr>
            <p:ph type="title"/>
          </p:nvPr>
        </p:nvSpPr>
        <p:spPr/>
        <p:txBody>
          <a:bodyPr/>
          <a:lstStyle/>
          <a:p>
            <a:r>
              <a:rPr lang="en-AU" dirty="0">
                <a:solidFill>
                  <a:srgbClr val="65004D"/>
                </a:solidFill>
              </a:rPr>
              <a:t>Remember - Volunteers Run Kids Sport.</a:t>
            </a:r>
            <a:br>
              <a:rPr lang="en-AU" dirty="0">
                <a:solidFill>
                  <a:srgbClr val="65004D"/>
                </a:solidFill>
              </a:rPr>
            </a:br>
            <a:r>
              <a:rPr lang="en-AU" dirty="0">
                <a:solidFill>
                  <a:srgbClr val="65004D"/>
                </a:solidFill>
              </a:rPr>
              <a:t>Think Before You Speak</a:t>
            </a:r>
          </a:p>
        </p:txBody>
      </p:sp>
      <p:sp>
        <p:nvSpPr>
          <p:cNvPr id="6" name="Slide Number Placeholder 5">
            <a:extLst>
              <a:ext uri="{FF2B5EF4-FFF2-40B4-BE49-F238E27FC236}">
                <a16:creationId xmlns:a16="http://schemas.microsoft.com/office/drawing/2014/main" id="{62876389-A93C-4277-B6AC-C74301C87B28}"/>
              </a:ext>
            </a:extLst>
          </p:cNvPr>
          <p:cNvSpPr>
            <a:spLocks noGrp="1"/>
          </p:cNvSpPr>
          <p:nvPr>
            <p:ph type="sldNum" sz="quarter" idx="12"/>
          </p:nvPr>
        </p:nvSpPr>
        <p:spPr/>
        <p:txBody>
          <a:bodyPr/>
          <a:lstStyle/>
          <a:p>
            <a:fld id="{10A01DC5-1685-4615-8240-15192985C6A2}" type="slidenum">
              <a:rPr lang="en-AU" smtClean="0"/>
              <a:t>13</a:t>
            </a:fld>
            <a:endParaRPr lang="en-AU"/>
          </a:p>
        </p:txBody>
      </p:sp>
      <p:graphicFrame>
        <p:nvGraphicFramePr>
          <p:cNvPr id="11" name="Table 7">
            <a:extLst>
              <a:ext uri="{FF2B5EF4-FFF2-40B4-BE49-F238E27FC236}">
                <a16:creationId xmlns:a16="http://schemas.microsoft.com/office/drawing/2014/main" id="{F747DCFB-B7BB-48E2-8E4B-75FFCC10366A}"/>
              </a:ext>
            </a:extLst>
          </p:cNvPr>
          <p:cNvGraphicFramePr>
            <a:graphicFrameLocks/>
          </p:cNvGraphicFramePr>
          <p:nvPr>
            <p:extLst>
              <p:ext uri="{D42A27DB-BD31-4B8C-83A1-F6EECF244321}">
                <p14:modId xmlns:p14="http://schemas.microsoft.com/office/powerpoint/2010/main" val="710085827"/>
              </p:ext>
            </p:extLst>
          </p:nvPr>
        </p:nvGraphicFramePr>
        <p:xfrm>
          <a:off x="360000" y="1638709"/>
          <a:ext cx="10825864" cy="4669298"/>
        </p:xfrm>
        <a:graphic>
          <a:graphicData uri="http://schemas.openxmlformats.org/drawingml/2006/table">
            <a:tbl>
              <a:tblPr>
                <a:tableStyleId>{2D5ABB26-0587-4C30-8999-92F81FD0307C}</a:tableStyleId>
              </a:tblPr>
              <a:tblGrid>
                <a:gridCol w="10825864">
                  <a:extLst>
                    <a:ext uri="{9D8B030D-6E8A-4147-A177-3AD203B41FA5}">
                      <a16:colId xmlns:a16="http://schemas.microsoft.com/office/drawing/2014/main" val="578024989"/>
                    </a:ext>
                  </a:extLst>
                </a:gridCol>
              </a:tblGrid>
              <a:tr h="295872">
                <a:tc>
                  <a:txBody>
                    <a:bodyPr/>
                    <a:lstStyle/>
                    <a:p>
                      <a:pPr algn="ctr"/>
                      <a:r>
                        <a:rPr lang="en-AU" sz="1600" dirty="0">
                          <a:solidFill>
                            <a:srgbClr val="65004D"/>
                          </a:solidFill>
                          <a:latin typeface="Public Sans SemiBold"/>
                        </a:rPr>
                        <a:t>Practical Implementation Ideas</a:t>
                      </a:r>
                    </a:p>
                  </a:txBody>
                  <a:tcPr anchor="ctr">
                    <a:lnB w="6350" cap="flat" cmpd="sng" algn="ctr">
                      <a:solidFill>
                        <a:schemeClr val="tx1"/>
                      </a:solidFill>
                      <a:prstDash val="solid"/>
                      <a:round/>
                      <a:headEnd type="none" w="med" len="med"/>
                      <a:tailEnd type="none" w="med" len="med"/>
                    </a:lnB>
                    <a:solidFill>
                      <a:srgbClr val="F4B5E6"/>
                    </a:solidFill>
                  </a:tcPr>
                </a:tc>
                <a:extLst>
                  <a:ext uri="{0D108BD9-81ED-4DB2-BD59-A6C34878D82A}">
                    <a16:rowId xmlns:a16="http://schemas.microsoft.com/office/drawing/2014/main" val="3376255758"/>
                  </a:ext>
                </a:extLst>
              </a:tr>
              <a:tr h="3711849">
                <a:tc>
                  <a:txBody>
                    <a:bodyPr/>
                    <a:lstStyle/>
                    <a:p>
                      <a:pPr algn="l"/>
                      <a:endParaRPr lang="en-US" b="0" i="0" dirty="0">
                        <a:solidFill>
                          <a:srgbClr val="333333"/>
                        </a:solidFill>
                        <a:effectLst/>
                        <a:latin typeface="Montserrat" panose="00000500000000000000" pitchFamily="2" charset="0"/>
                      </a:endParaRPr>
                    </a:p>
                    <a:p>
                      <a:pPr marL="285750" indent="-285750" algn="l">
                        <a:buFont typeface="Arial" panose="020B0604020202020204" pitchFamily="34" charset="0"/>
                        <a:buChar char="•"/>
                      </a:pPr>
                      <a:r>
                        <a:rPr lang="en-US" b="0" i="0" dirty="0">
                          <a:solidFill>
                            <a:srgbClr val="333333"/>
                          </a:solidFill>
                          <a:effectLst/>
                          <a:latin typeface="+mj-lt"/>
                        </a:rPr>
                        <a:t>Celebrate a ‘Volunteer Appreciation’ round during the season and promote the work that volunteers do at your SSO, club or association. </a:t>
                      </a:r>
                    </a:p>
                    <a:p>
                      <a:pPr marL="285750" indent="-285750" algn="l">
                        <a:buFont typeface="Arial" panose="020B0604020202020204" pitchFamily="34" charset="0"/>
                        <a:buChar char="•"/>
                      </a:pPr>
                      <a:endParaRPr lang="en-US" b="0" i="0" dirty="0">
                        <a:solidFill>
                          <a:srgbClr val="333333"/>
                        </a:solidFill>
                        <a:effectLst/>
                        <a:latin typeface="+mj-lt"/>
                      </a:endParaRPr>
                    </a:p>
                    <a:p>
                      <a:pPr marL="285750" indent="-285750" algn="l">
                        <a:buFont typeface="Arial" panose="020B0604020202020204" pitchFamily="34" charset="0"/>
                        <a:buChar char="•"/>
                      </a:pPr>
                      <a:r>
                        <a:rPr lang="en-US" b="0" i="0" dirty="0">
                          <a:solidFill>
                            <a:srgbClr val="333333"/>
                          </a:solidFill>
                          <a:effectLst/>
                          <a:latin typeface="+mj-lt"/>
                        </a:rPr>
                        <a:t>Reward or </a:t>
                      </a:r>
                      <a:r>
                        <a:rPr lang="en-US" b="0" i="0" dirty="0" err="1">
                          <a:solidFill>
                            <a:srgbClr val="333333"/>
                          </a:solidFill>
                          <a:effectLst/>
                          <a:latin typeface="+mj-lt"/>
                        </a:rPr>
                        <a:t>incentivise</a:t>
                      </a:r>
                      <a:r>
                        <a:rPr lang="en-US" b="0" i="0" dirty="0">
                          <a:solidFill>
                            <a:srgbClr val="333333"/>
                          </a:solidFill>
                          <a:effectLst/>
                          <a:latin typeface="+mj-lt"/>
                        </a:rPr>
                        <a:t> volunteers where possible/appropriate to encourage involvement (discount </a:t>
                      </a:r>
                      <a:r>
                        <a:rPr lang="en-US" b="0" i="0" dirty="0" err="1">
                          <a:solidFill>
                            <a:srgbClr val="333333"/>
                          </a:solidFill>
                          <a:effectLst/>
                          <a:latin typeface="+mj-lt"/>
                        </a:rPr>
                        <a:t>rego</a:t>
                      </a:r>
                      <a:r>
                        <a:rPr lang="en-US" b="0" i="0" dirty="0">
                          <a:solidFill>
                            <a:srgbClr val="333333"/>
                          </a:solidFill>
                          <a:effectLst/>
                          <a:latin typeface="+mj-lt"/>
                        </a:rPr>
                        <a:t> fees, free uniform or equipment, canteen vouchers)</a:t>
                      </a:r>
                    </a:p>
                    <a:p>
                      <a:pPr marL="285750" indent="-285750" algn="l">
                        <a:buFont typeface="Arial" panose="020B0604020202020204" pitchFamily="34" charset="0"/>
                        <a:buChar char="•"/>
                      </a:pPr>
                      <a:endParaRPr lang="en-US" b="0" i="0" dirty="0">
                        <a:solidFill>
                          <a:srgbClr val="333333"/>
                        </a:solidFill>
                        <a:effectLst/>
                        <a:latin typeface="+mj-lt"/>
                      </a:endParaRPr>
                    </a:p>
                    <a:p>
                      <a:pPr marL="285750" indent="-285750" algn="l">
                        <a:buFont typeface="Arial" panose="020B0604020202020204" pitchFamily="34" charset="0"/>
                        <a:buChar char="•"/>
                      </a:pPr>
                      <a:r>
                        <a:rPr lang="en-US" b="0" i="0" dirty="0" err="1">
                          <a:solidFill>
                            <a:srgbClr val="333333"/>
                          </a:solidFill>
                          <a:effectLst/>
                          <a:latin typeface="+mj-lt"/>
                        </a:rPr>
                        <a:t>Recognise</a:t>
                      </a:r>
                      <a:r>
                        <a:rPr lang="en-US" b="0" i="0" dirty="0">
                          <a:solidFill>
                            <a:srgbClr val="333333"/>
                          </a:solidFill>
                          <a:effectLst/>
                          <a:latin typeface="+mj-lt"/>
                        </a:rPr>
                        <a:t> volunteer efforts by highlighting key/star people. Introduce weekly or annual awards for volunteers who go above and beyond. </a:t>
                      </a:r>
                      <a:br>
                        <a:rPr lang="en-US" b="0" i="0" dirty="0">
                          <a:solidFill>
                            <a:srgbClr val="333333"/>
                          </a:solidFill>
                          <a:effectLst/>
                          <a:latin typeface="+mj-lt"/>
                        </a:rPr>
                      </a:br>
                      <a:endParaRPr lang="en-US" b="0" i="0" dirty="0">
                        <a:solidFill>
                          <a:srgbClr val="333333"/>
                        </a:solidFill>
                        <a:effectLst/>
                        <a:latin typeface="+mj-lt"/>
                      </a:endParaRPr>
                    </a:p>
                    <a:p>
                      <a:pPr marL="285750" indent="-285750" algn="l">
                        <a:buFont typeface="Arial" panose="020B0604020202020204" pitchFamily="34" charset="0"/>
                        <a:buChar char="•"/>
                      </a:pPr>
                      <a:r>
                        <a:rPr lang="en-US" b="0" i="0" dirty="0">
                          <a:solidFill>
                            <a:srgbClr val="333333"/>
                          </a:solidFill>
                          <a:effectLst/>
                          <a:latin typeface="+mj-lt"/>
                        </a:rPr>
                        <a:t>Run awareness sessions for parents and spectators before or during the season to help highlight what sideline </a:t>
                      </a:r>
                      <a:r>
                        <a:rPr lang="en-US" b="0" i="0" dirty="0" err="1">
                          <a:solidFill>
                            <a:srgbClr val="333333"/>
                          </a:solidFill>
                          <a:effectLst/>
                          <a:latin typeface="+mj-lt"/>
                        </a:rPr>
                        <a:t>behaviours</a:t>
                      </a:r>
                      <a:r>
                        <a:rPr lang="en-US" b="0" i="0" dirty="0">
                          <a:solidFill>
                            <a:srgbClr val="333333"/>
                          </a:solidFill>
                          <a:effectLst/>
                          <a:latin typeface="+mj-lt"/>
                        </a:rPr>
                        <a:t> are acceptable or not. </a:t>
                      </a:r>
                      <a:br>
                        <a:rPr lang="en-US" b="0" i="0" dirty="0">
                          <a:solidFill>
                            <a:srgbClr val="333333"/>
                          </a:solidFill>
                          <a:effectLst/>
                          <a:latin typeface="Montserrat" panose="00000500000000000000" pitchFamily="2" charset="0"/>
                        </a:rPr>
                      </a:br>
                      <a:endParaRPr lang="en-US" b="0" i="0" dirty="0">
                        <a:solidFill>
                          <a:srgbClr val="333333"/>
                        </a:solidFill>
                        <a:effectLst/>
                        <a:latin typeface="+mj-lt"/>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219223"/>
                  </a:ext>
                </a:extLst>
              </a:tr>
              <a:tr h="408674">
                <a:tc>
                  <a:txBody>
                    <a:bodyPr/>
                    <a:lstStyle/>
                    <a:p>
                      <a:pPr algn="l"/>
                      <a:endParaRPr lang="en-US" b="0" i="0" dirty="0">
                        <a:solidFill>
                          <a:srgbClr val="333333"/>
                        </a:solidFill>
                        <a:effectLst/>
                        <a:latin typeface="Montserrat" panose="00000500000000000000" pitchFamily="2" charset="0"/>
                      </a:endParaRPr>
                    </a:p>
                  </a:txBody>
                  <a:tcPr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5367834"/>
                  </a:ext>
                </a:extLst>
              </a:tr>
              <a:tr h="213495">
                <a:tc>
                  <a:txBody>
                    <a:bodyPr/>
                    <a:lstStyle/>
                    <a:p>
                      <a:pPr lvl="0"/>
                      <a:endParaRPr lang="en-AU" sz="1200" dirty="0">
                        <a:solidFill>
                          <a:schemeClr val="bg2"/>
                        </a:solidFill>
                      </a:endParaRPr>
                    </a:p>
                  </a:txBody>
                  <a:tcPr marL="0" marR="0" marT="0" marB="0" anchor="ct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3467534611"/>
                  </a:ext>
                </a:extLst>
              </a:tr>
            </a:tbl>
          </a:graphicData>
        </a:graphic>
      </p:graphicFrame>
    </p:spTree>
    <p:extLst>
      <p:ext uri="{BB962C8B-B14F-4D97-AF65-F5344CB8AC3E}">
        <p14:creationId xmlns:p14="http://schemas.microsoft.com/office/powerpoint/2010/main" val="3024143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5ED934-5B1D-473A-94D0-66B26C15FD03}"/>
              </a:ext>
            </a:extLst>
          </p:cNvPr>
          <p:cNvSpPr>
            <a:spLocks noGrp="1"/>
          </p:cNvSpPr>
          <p:nvPr>
            <p:ph type="title"/>
          </p:nvPr>
        </p:nvSpPr>
        <p:spPr/>
        <p:txBody>
          <a:bodyPr/>
          <a:lstStyle/>
          <a:p>
            <a:r>
              <a:rPr lang="en-AU" dirty="0">
                <a:solidFill>
                  <a:srgbClr val="65004D"/>
                </a:solidFill>
              </a:rPr>
              <a:t>Social Content Week 4: w/c Monday 22 May  </a:t>
            </a:r>
          </a:p>
        </p:txBody>
      </p:sp>
      <p:sp>
        <p:nvSpPr>
          <p:cNvPr id="6" name="Slide Number Placeholder 5">
            <a:extLst>
              <a:ext uri="{FF2B5EF4-FFF2-40B4-BE49-F238E27FC236}">
                <a16:creationId xmlns:a16="http://schemas.microsoft.com/office/drawing/2014/main" id="{62876389-A93C-4277-B6AC-C74301C87B28}"/>
              </a:ext>
            </a:extLst>
          </p:cNvPr>
          <p:cNvSpPr>
            <a:spLocks noGrp="1"/>
          </p:cNvSpPr>
          <p:nvPr>
            <p:ph type="sldNum" sz="quarter" idx="12"/>
          </p:nvPr>
        </p:nvSpPr>
        <p:spPr/>
        <p:txBody>
          <a:bodyPr/>
          <a:lstStyle/>
          <a:p>
            <a:fld id="{10A01DC5-1685-4615-8240-15192985C6A2}" type="slidenum">
              <a:rPr lang="en-AU" smtClean="0"/>
              <a:t>14</a:t>
            </a:fld>
            <a:endParaRPr lang="en-AU"/>
          </a:p>
        </p:txBody>
      </p:sp>
      <p:graphicFrame>
        <p:nvGraphicFramePr>
          <p:cNvPr id="11" name="Table 7">
            <a:extLst>
              <a:ext uri="{FF2B5EF4-FFF2-40B4-BE49-F238E27FC236}">
                <a16:creationId xmlns:a16="http://schemas.microsoft.com/office/drawing/2014/main" id="{F747DCFB-B7BB-48E2-8E4B-75FFCC10366A}"/>
              </a:ext>
            </a:extLst>
          </p:cNvPr>
          <p:cNvGraphicFramePr>
            <a:graphicFrameLocks/>
          </p:cNvGraphicFramePr>
          <p:nvPr>
            <p:extLst>
              <p:ext uri="{D42A27DB-BD31-4B8C-83A1-F6EECF244321}">
                <p14:modId xmlns:p14="http://schemas.microsoft.com/office/powerpoint/2010/main" val="2522928734"/>
              </p:ext>
            </p:extLst>
          </p:nvPr>
        </p:nvGraphicFramePr>
        <p:xfrm>
          <a:off x="360000" y="1138979"/>
          <a:ext cx="10825864" cy="6043478"/>
        </p:xfrm>
        <a:graphic>
          <a:graphicData uri="http://schemas.openxmlformats.org/drawingml/2006/table">
            <a:tbl>
              <a:tblPr>
                <a:tableStyleId>{2D5ABB26-0587-4C30-8999-92F81FD0307C}</a:tableStyleId>
              </a:tblPr>
              <a:tblGrid>
                <a:gridCol w="5412932">
                  <a:extLst>
                    <a:ext uri="{9D8B030D-6E8A-4147-A177-3AD203B41FA5}">
                      <a16:colId xmlns:a16="http://schemas.microsoft.com/office/drawing/2014/main" val="578024989"/>
                    </a:ext>
                  </a:extLst>
                </a:gridCol>
                <a:gridCol w="5412932">
                  <a:extLst>
                    <a:ext uri="{9D8B030D-6E8A-4147-A177-3AD203B41FA5}">
                      <a16:colId xmlns:a16="http://schemas.microsoft.com/office/drawing/2014/main" val="2808019190"/>
                    </a:ext>
                  </a:extLst>
                </a:gridCol>
              </a:tblGrid>
              <a:tr h="295872">
                <a:tc gridSpan="2">
                  <a:txBody>
                    <a:bodyPr/>
                    <a:lstStyle/>
                    <a:p>
                      <a:pPr algn="ctr"/>
                      <a:r>
                        <a:rPr lang="en-AU" sz="2400" dirty="0">
                          <a:solidFill>
                            <a:srgbClr val="65004D"/>
                          </a:solidFill>
                          <a:latin typeface="Public Sans SemiBold"/>
                        </a:rPr>
                        <a:t>Let coaches do the coaching.</a:t>
                      </a:r>
                    </a:p>
                    <a:p>
                      <a:pPr algn="ctr"/>
                      <a:r>
                        <a:rPr lang="en-AU" sz="2400" dirty="0">
                          <a:solidFill>
                            <a:srgbClr val="65004D"/>
                          </a:solidFill>
                          <a:latin typeface="Public Sans SemiBold"/>
                        </a:rPr>
                        <a:t>Think before you speak.</a:t>
                      </a:r>
                      <a:endParaRPr lang="en-AU" sz="1600" dirty="0">
                        <a:solidFill>
                          <a:srgbClr val="65004D"/>
                        </a:solidFill>
                        <a:latin typeface="Public Sans SemiBold"/>
                      </a:endParaRPr>
                    </a:p>
                  </a:txBody>
                  <a:tcPr anchor="ctr">
                    <a:lnB w="6350" cap="flat" cmpd="sng" algn="ctr">
                      <a:solidFill>
                        <a:schemeClr val="tx1"/>
                      </a:solidFill>
                      <a:prstDash val="solid"/>
                      <a:round/>
                      <a:headEnd type="none" w="med" len="med"/>
                      <a:tailEnd type="none" w="med" len="med"/>
                    </a:lnB>
                    <a:solidFill>
                      <a:srgbClr val="F4B5E6"/>
                    </a:solidFill>
                  </a:tcPr>
                </a:tc>
                <a:tc hMerge="1">
                  <a:txBody>
                    <a:bodyPr/>
                    <a:lstStyle/>
                    <a:p>
                      <a:endParaRPr lang="en-AU"/>
                    </a:p>
                  </a:txBody>
                  <a:tcPr/>
                </a:tc>
                <a:extLst>
                  <a:ext uri="{0D108BD9-81ED-4DB2-BD59-A6C34878D82A}">
                    <a16:rowId xmlns:a16="http://schemas.microsoft.com/office/drawing/2014/main" val="3376255758"/>
                  </a:ext>
                </a:extLst>
              </a:tr>
              <a:tr h="4598349">
                <a:tc>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buFont typeface="Arial" panose="020B0604020202020204" pitchFamily="34" charset="0"/>
                        <a:buChar char="•"/>
                      </a:pPr>
                      <a:endParaRPr lang="en-US" b="0" i="0" dirty="0">
                        <a:solidFill>
                          <a:srgbClr val="333333"/>
                        </a:solidFill>
                        <a:effectLst/>
                        <a:latin typeface="Montserrat" panose="00000500000000000000" pitchFamily="2"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219223"/>
                  </a:ext>
                </a:extLst>
              </a:tr>
              <a:tr h="408674">
                <a:tc gridSpan="2">
                  <a:txBody>
                    <a:bodyPr/>
                    <a:lstStyle/>
                    <a:p>
                      <a:pPr algn="l"/>
                      <a:endParaRPr lang="en-US" b="0" i="0" dirty="0">
                        <a:solidFill>
                          <a:srgbClr val="333333"/>
                        </a:solidFill>
                        <a:effectLst/>
                        <a:latin typeface="Montserrat" panose="00000500000000000000" pitchFamily="2" charset="0"/>
                      </a:endParaRPr>
                    </a:p>
                  </a:txBody>
                  <a:tcPr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a:p>
                  </a:txBody>
                  <a:tcPr/>
                </a:tc>
                <a:extLst>
                  <a:ext uri="{0D108BD9-81ED-4DB2-BD59-A6C34878D82A}">
                    <a16:rowId xmlns:a16="http://schemas.microsoft.com/office/drawing/2014/main" val="3945367834"/>
                  </a:ext>
                </a:extLst>
              </a:tr>
              <a:tr h="213495">
                <a:tc gridSpan="2">
                  <a:txBody>
                    <a:bodyPr/>
                    <a:lstStyle/>
                    <a:p>
                      <a:pPr lvl="0"/>
                      <a:endParaRPr lang="en-AU" sz="1200" dirty="0">
                        <a:solidFill>
                          <a:schemeClr val="bg2"/>
                        </a:solidFill>
                      </a:endParaRPr>
                    </a:p>
                  </a:txBody>
                  <a:tcPr marL="0" marR="0" marT="0" marB="0" anchor="ct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3467534611"/>
                  </a:ext>
                </a:extLst>
              </a:tr>
            </a:tbl>
          </a:graphicData>
        </a:graphic>
      </p:graphicFrame>
      <p:sp>
        <p:nvSpPr>
          <p:cNvPr id="7" name="TextBox 6">
            <a:extLst>
              <a:ext uri="{FF2B5EF4-FFF2-40B4-BE49-F238E27FC236}">
                <a16:creationId xmlns:a16="http://schemas.microsoft.com/office/drawing/2014/main" id="{7237A860-5E48-5FF8-51DD-924675D98549}"/>
              </a:ext>
            </a:extLst>
          </p:cNvPr>
          <p:cNvSpPr txBox="1"/>
          <p:nvPr/>
        </p:nvSpPr>
        <p:spPr>
          <a:xfrm>
            <a:off x="6509541" y="2324673"/>
            <a:ext cx="3291831" cy="307777"/>
          </a:xfrm>
          <a:prstGeom prst="rect">
            <a:avLst/>
          </a:prstGeom>
          <a:noFill/>
        </p:spPr>
        <p:txBody>
          <a:bodyPr wrap="square" rtlCol="0">
            <a:spAutoFit/>
          </a:bodyPr>
          <a:lstStyle/>
          <a:p>
            <a:r>
              <a:rPr lang="en-AU" sz="1400" dirty="0">
                <a:hlinkClick r:id="rId2"/>
              </a:rPr>
              <a:t>Click here to download the social tile. </a:t>
            </a:r>
            <a:endParaRPr lang="en-AU" sz="1400" dirty="0"/>
          </a:p>
        </p:txBody>
      </p:sp>
      <p:sp>
        <p:nvSpPr>
          <p:cNvPr id="10" name="TextBox 9">
            <a:extLst>
              <a:ext uri="{FF2B5EF4-FFF2-40B4-BE49-F238E27FC236}">
                <a16:creationId xmlns:a16="http://schemas.microsoft.com/office/drawing/2014/main" id="{C22F672C-2F13-D744-9F43-DE65EB3C4AAE}"/>
              </a:ext>
            </a:extLst>
          </p:cNvPr>
          <p:cNvSpPr txBox="1"/>
          <p:nvPr/>
        </p:nvSpPr>
        <p:spPr>
          <a:xfrm>
            <a:off x="6559006" y="3110417"/>
            <a:ext cx="3446231" cy="1815882"/>
          </a:xfrm>
          <a:prstGeom prst="rect">
            <a:avLst/>
          </a:prstGeom>
          <a:noFill/>
        </p:spPr>
        <p:txBody>
          <a:bodyPr wrap="square" rtlCol="0">
            <a:spAutoFit/>
          </a:bodyPr>
          <a:lstStyle/>
          <a:p>
            <a:r>
              <a:rPr lang="en-AU" sz="1400" dirty="0"/>
              <a:t>Post: Support your coaches at junior sport this weekend. Encourage your kids to listen to their coach and follow their advice, even though you may think differently. </a:t>
            </a:r>
          </a:p>
          <a:p>
            <a:endParaRPr lang="en-AU" sz="1400" dirty="0"/>
          </a:p>
          <a:p>
            <a:r>
              <a:rPr lang="en-AU" sz="1400" dirty="0"/>
              <a:t>Think before you speak. Keep it positive, keep it fun. #ShooshforKids </a:t>
            </a:r>
          </a:p>
        </p:txBody>
      </p:sp>
      <p:pic>
        <p:nvPicPr>
          <p:cNvPr id="4" name="Picture 3" descr="A picture containing text, vector graphics, businesscard&#10;&#10;Description automatically generated">
            <a:hlinkClick r:id="rId2"/>
            <a:extLst>
              <a:ext uri="{FF2B5EF4-FFF2-40B4-BE49-F238E27FC236}">
                <a16:creationId xmlns:a16="http://schemas.microsoft.com/office/drawing/2014/main" id="{6192E339-A794-36C5-668B-77F5773F0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959" y="2324673"/>
            <a:ext cx="3672090" cy="3672090"/>
          </a:xfrm>
          <a:prstGeom prst="rect">
            <a:avLst/>
          </a:prstGeom>
        </p:spPr>
      </p:pic>
    </p:spTree>
    <p:extLst>
      <p:ext uri="{BB962C8B-B14F-4D97-AF65-F5344CB8AC3E}">
        <p14:creationId xmlns:p14="http://schemas.microsoft.com/office/powerpoint/2010/main" val="1941380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5ED934-5B1D-473A-94D0-66B26C15FD03}"/>
              </a:ext>
            </a:extLst>
          </p:cNvPr>
          <p:cNvSpPr>
            <a:spLocks noGrp="1"/>
          </p:cNvSpPr>
          <p:nvPr>
            <p:ph type="title"/>
          </p:nvPr>
        </p:nvSpPr>
        <p:spPr/>
        <p:txBody>
          <a:bodyPr/>
          <a:lstStyle/>
          <a:p>
            <a:r>
              <a:rPr lang="en-AU" dirty="0">
                <a:solidFill>
                  <a:srgbClr val="65004D"/>
                </a:solidFill>
              </a:rPr>
              <a:t>Let Coaches Do The Coaching. </a:t>
            </a:r>
            <a:br>
              <a:rPr lang="en-AU" dirty="0">
                <a:solidFill>
                  <a:srgbClr val="65004D"/>
                </a:solidFill>
              </a:rPr>
            </a:br>
            <a:r>
              <a:rPr lang="en-AU" dirty="0">
                <a:solidFill>
                  <a:srgbClr val="65004D"/>
                </a:solidFill>
              </a:rPr>
              <a:t>Think Before You Speak</a:t>
            </a:r>
          </a:p>
        </p:txBody>
      </p:sp>
      <p:sp>
        <p:nvSpPr>
          <p:cNvPr id="6" name="Slide Number Placeholder 5">
            <a:extLst>
              <a:ext uri="{FF2B5EF4-FFF2-40B4-BE49-F238E27FC236}">
                <a16:creationId xmlns:a16="http://schemas.microsoft.com/office/drawing/2014/main" id="{62876389-A93C-4277-B6AC-C74301C87B28}"/>
              </a:ext>
            </a:extLst>
          </p:cNvPr>
          <p:cNvSpPr>
            <a:spLocks noGrp="1"/>
          </p:cNvSpPr>
          <p:nvPr>
            <p:ph type="sldNum" sz="quarter" idx="12"/>
          </p:nvPr>
        </p:nvSpPr>
        <p:spPr/>
        <p:txBody>
          <a:bodyPr/>
          <a:lstStyle/>
          <a:p>
            <a:fld id="{10A01DC5-1685-4615-8240-15192985C6A2}" type="slidenum">
              <a:rPr lang="en-AU" smtClean="0"/>
              <a:t>15</a:t>
            </a:fld>
            <a:endParaRPr lang="en-AU"/>
          </a:p>
        </p:txBody>
      </p:sp>
      <p:graphicFrame>
        <p:nvGraphicFramePr>
          <p:cNvPr id="11" name="Table 7">
            <a:extLst>
              <a:ext uri="{FF2B5EF4-FFF2-40B4-BE49-F238E27FC236}">
                <a16:creationId xmlns:a16="http://schemas.microsoft.com/office/drawing/2014/main" id="{F747DCFB-B7BB-48E2-8E4B-75FFCC10366A}"/>
              </a:ext>
            </a:extLst>
          </p:cNvPr>
          <p:cNvGraphicFramePr>
            <a:graphicFrameLocks/>
          </p:cNvGraphicFramePr>
          <p:nvPr>
            <p:extLst>
              <p:ext uri="{D42A27DB-BD31-4B8C-83A1-F6EECF244321}">
                <p14:modId xmlns:p14="http://schemas.microsoft.com/office/powerpoint/2010/main" val="3182648578"/>
              </p:ext>
            </p:extLst>
          </p:nvPr>
        </p:nvGraphicFramePr>
        <p:xfrm>
          <a:off x="360000" y="1638709"/>
          <a:ext cx="10825864" cy="4669298"/>
        </p:xfrm>
        <a:graphic>
          <a:graphicData uri="http://schemas.openxmlformats.org/drawingml/2006/table">
            <a:tbl>
              <a:tblPr>
                <a:tableStyleId>{2D5ABB26-0587-4C30-8999-92F81FD0307C}</a:tableStyleId>
              </a:tblPr>
              <a:tblGrid>
                <a:gridCol w="10825864">
                  <a:extLst>
                    <a:ext uri="{9D8B030D-6E8A-4147-A177-3AD203B41FA5}">
                      <a16:colId xmlns:a16="http://schemas.microsoft.com/office/drawing/2014/main" val="578024989"/>
                    </a:ext>
                  </a:extLst>
                </a:gridCol>
              </a:tblGrid>
              <a:tr h="295872">
                <a:tc>
                  <a:txBody>
                    <a:bodyPr/>
                    <a:lstStyle/>
                    <a:p>
                      <a:pPr algn="ctr"/>
                      <a:r>
                        <a:rPr lang="en-AU" sz="1600" dirty="0">
                          <a:solidFill>
                            <a:srgbClr val="65004D"/>
                          </a:solidFill>
                          <a:latin typeface="Public Sans SemiBold"/>
                        </a:rPr>
                        <a:t>Practical Implementation Ideas</a:t>
                      </a:r>
                    </a:p>
                  </a:txBody>
                  <a:tcPr anchor="ctr">
                    <a:lnB w="6350" cap="flat" cmpd="sng" algn="ctr">
                      <a:solidFill>
                        <a:schemeClr val="tx1"/>
                      </a:solidFill>
                      <a:prstDash val="solid"/>
                      <a:round/>
                      <a:headEnd type="none" w="med" len="med"/>
                      <a:tailEnd type="none" w="med" len="med"/>
                    </a:lnB>
                    <a:solidFill>
                      <a:srgbClr val="F4B5E6"/>
                    </a:solidFill>
                  </a:tcPr>
                </a:tc>
                <a:extLst>
                  <a:ext uri="{0D108BD9-81ED-4DB2-BD59-A6C34878D82A}">
                    <a16:rowId xmlns:a16="http://schemas.microsoft.com/office/drawing/2014/main" val="3376255758"/>
                  </a:ext>
                </a:extLst>
              </a:tr>
              <a:tr h="3711849">
                <a:tc>
                  <a:txBody>
                    <a:bodyPr/>
                    <a:lstStyle/>
                    <a:p>
                      <a:pPr algn="l"/>
                      <a:endParaRPr lang="en-US" b="0" i="0" dirty="0">
                        <a:solidFill>
                          <a:srgbClr val="333333"/>
                        </a:solidFill>
                        <a:effectLst/>
                        <a:latin typeface="Montserrat" panose="00000500000000000000" pitchFamily="2" charset="0"/>
                      </a:endParaRPr>
                    </a:p>
                    <a:p>
                      <a:pPr marL="285750" indent="-285750" algn="l">
                        <a:buFont typeface="Arial" panose="020B0604020202020204" pitchFamily="34" charset="0"/>
                        <a:buChar char="•"/>
                      </a:pPr>
                      <a:r>
                        <a:rPr lang="en-US" b="0" i="0" dirty="0">
                          <a:solidFill>
                            <a:srgbClr val="333333"/>
                          </a:solidFill>
                          <a:effectLst/>
                          <a:latin typeface="+mj-lt"/>
                        </a:rPr>
                        <a:t>Have coaches complete training* or an awareness session on positive sideline behaviour. </a:t>
                      </a:r>
                      <a:br>
                        <a:rPr lang="en-US" b="0" i="0" dirty="0">
                          <a:solidFill>
                            <a:srgbClr val="333333"/>
                          </a:solidFill>
                          <a:effectLst/>
                          <a:latin typeface="+mj-lt"/>
                        </a:rPr>
                      </a:br>
                      <a:endParaRPr lang="en-US" b="0" i="0" dirty="0">
                        <a:solidFill>
                          <a:srgbClr val="333333"/>
                        </a:solidFill>
                        <a:effectLst/>
                        <a:latin typeface="+mj-lt"/>
                      </a:endParaRPr>
                    </a:p>
                    <a:p>
                      <a:pPr marL="285750" indent="-285750" algn="l">
                        <a:buFont typeface="Arial" panose="020B0604020202020204" pitchFamily="34" charset="0"/>
                        <a:buChar char="•"/>
                      </a:pPr>
                      <a:r>
                        <a:rPr lang="en-US" b="0" i="0" dirty="0">
                          <a:solidFill>
                            <a:srgbClr val="333333"/>
                          </a:solidFill>
                          <a:effectLst/>
                          <a:latin typeface="+mj-lt"/>
                        </a:rPr>
                        <a:t>Develop a Code of Behaviour or Conduct for your club or association and ensure all members and coaches are provided or can access a copy. </a:t>
                      </a:r>
                    </a:p>
                    <a:p>
                      <a:pPr marL="285750" indent="-285750" algn="l">
                        <a:buFont typeface="Arial" panose="020B0604020202020204" pitchFamily="34" charset="0"/>
                        <a:buChar char="•"/>
                      </a:pPr>
                      <a:endParaRPr lang="en-US" b="0" i="0" dirty="0">
                        <a:solidFill>
                          <a:srgbClr val="333333"/>
                        </a:solidFill>
                        <a:effectLst/>
                        <a:latin typeface="+mj-lt"/>
                      </a:endParaRPr>
                    </a:p>
                    <a:p>
                      <a:pPr marL="285750" indent="-285750" algn="l">
                        <a:buFont typeface="Arial" panose="020B0604020202020204" pitchFamily="34" charset="0"/>
                        <a:buChar char="•"/>
                      </a:pPr>
                      <a:r>
                        <a:rPr lang="en-US" b="0" i="0" dirty="0">
                          <a:solidFill>
                            <a:srgbClr val="333333"/>
                          </a:solidFill>
                          <a:effectLst/>
                          <a:latin typeface="+mj-lt"/>
                        </a:rPr>
                        <a:t>Consider incorporating material/resources on sideline behaviour into accreditation programs/courses. </a:t>
                      </a:r>
                    </a:p>
                    <a:p>
                      <a:pPr marL="285750" indent="-285750" algn="l">
                        <a:buFont typeface="Arial" panose="020B0604020202020204" pitchFamily="34" charset="0"/>
                        <a:buChar char="•"/>
                      </a:pPr>
                      <a:endParaRPr lang="en-US" b="0" i="0" dirty="0">
                        <a:solidFill>
                          <a:srgbClr val="333333"/>
                        </a:solidFill>
                        <a:effectLst/>
                        <a:latin typeface="+mj-lt"/>
                      </a:endParaRPr>
                    </a:p>
                    <a:p>
                      <a:pPr marL="285750" indent="-285750" algn="l">
                        <a:buFont typeface="Arial" panose="020B0604020202020204" pitchFamily="34" charset="0"/>
                        <a:buChar char="•"/>
                      </a:pPr>
                      <a:r>
                        <a:rPr lang="en-US" b="0" i="0" dirty="0">
                          <a:solidFill>
                            <a:srgbClr val="333333"/>
                          </a:solidFill>
                          <a:effectLst/>
                          <a:latin typeface="+mj-lt"/>
                        </a:rPr>
                        <a:t>Develop a coaching mentor program where experienced coaches can help guide and advise new coaches on best practices and provide support where required.</a:t>
                      </a:r>
                      <a:br>
                        <a:rPr lang="en-US" b="0" i="0" dirty="0">
                          <a:solidFill>
                            <a:srgbClr val="333333"/>
                          </a:solidFill>
                          <a:effectLst/>
                          <a:latin typeface="Montserrat" panose="00000500000000000000" pitchFamily="2" charset="0"/>
                        </a:rPr>
                      </a:br>
                      <a:endParaRPr lang="en-US" b="0" i="0" dirty="0">
                        <a:solidFill>
                          <a:srgbClr val="333333"/>
                        </a:solidFill>
                        <a:effectLst/>
                        <a:latin typeface="+mj-lt"/>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219223"/>
                  </a:ext>
                </a:extLst>
              </a:tr>
              <a:tr h="408674">
                <a:tc>
                  <a:txBody>
                    <a:bodyPr/>
                    <a:lstStyle/>
                    <a:p>
                      <a:pPr algn="l"/>
                      <a:r>
                        <a:rPr lang="en-US" sz="1400" b="0" i="0" dirty="0">
                          <a:solidFill>
                            <a:srgbClr val="333333"/>
                          </a:solidFill>
                          <a:effectLst/>
                          <a:latin typeface="+mj-lt"/>
                        </a:rPr>
                        <a:t>*</a:t>
                      </a:r>
                      <a:r>
                        <a:rPr lang="en-US" sz="1200" b="0" i="0" dirty="0">
                          <a:solidFill>
                            <a:srgbClr val="333333"/>
                          </a:solidFill>
                          <a:effectLst/>
                          <a:latin typeface="+mj-lt"/>
                        </a:rPr>
                        <a:t> Play By The Rules/Sports Integrity Australia – Let Kids Be Kids Mini Course.</a:t>
                      </a:r>
                    </a:p>
                  </a:txBody>
                  <a:tcPr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5367834"/>
                  </a:ext>
                </a:extLst>
              </a:tr>
              <a:tr h="213495">
                <a:tc>
                  <a:txBody>
                    <a:bodyPr/>
                    <a:lstStyle/>
                    <a:p>
                      <a:pPr lvl="0"/>
                      <a:endParaRPr lang="en-AU" sz="1200" dirty="0">
                        <a:solidFill>
                          <a:schemeClr val="bg2"/>
                        </a:solidFill>
                      </a:endParaRPr>
                    </a:p>
                  </a:txBody>
                  <a:tcPr marL="0" marR="0" marT="0" marB="0" anchor="ct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3467534611"/>
                  </a:ext>
                </a:extLst>
              </a:tr>
            </a:tbl>
          </a:graphicData>
        </a:graphic>
      </p:graphicFrame>
    </p:spTree>
    <p:extLst>
      <p:ext uri="{BB962C8B-B14F-4D97-AF65-F5344CB8AC3E}">
        <p14:creationId xmlns:p14="http://schemas.microsoft.com/office/powerpoint/2010/main" val="63563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5ED934-5B1D-473A-94D0-66B26C15FD03}"/>
              </a:ext>
            </a:extLst>
          </p:cNvPr>
          <p:cNvSpPr>
            <a:spLocks noGrp="1"/>
          </p:cNvSpPr>
          <p:nvPr>
            <p:ph type="title"/>
          </p:nvPr>
        </p:nvSpPr>
        <p:spPr/>
        <p:txBody>
          <a:bodyPr/>
          <a:lstStyle/>
          <a:p>
            <a:r>
              <a:rPr lang="en-AU" dirty="0">
                <a:solidFill>
                  <a:srgbClr val="65004D"/>
                </a:solidFill>
              </a:rPr>
              <a:t>Access more digital assets</a:t>
            </a:r>
          </a:p>
        </p:txBody>
      </p:sp>
      <p:sp>
        <p:nvSpPr>
          <p:cNvPr id="6" name="Slide Number Placeholder 5">
            <a:extLst>
              <a:ext uri="{FF2B5EF4-FFF2-40B4-BE49-F238E27FC236}">
                <a16:creationId xmlns:a16="http://schemas.microsoft.com/office/drawing/2014/main" id="{62876389-A93C-4277-B6AC-C74301C87B28}"/>
              </a:ext>
            </a:extLst>
          </p:cNvPr>
          <p:cNvSpPr>
            <a:spLocks noGrp="1"/>
          </p:cNvSpPr>
          <p:nvPr>
            <p:ph type="sldNum" sz="quarter" idx="12"/>
          </p:nvPr>
        </p:nvSpPr>
        <p:spPr/>
        <p:txBody>
          <a:bodyPr/>
          <a:lstStyle/>
          <a:p>
            <a:fld id="{10A01DC5-1685-4615-8240-15192985C6A2}" type="slidenum">
              <a:rPr lang="en-AU" smtClean="0"/>
              <a:t>16</a:t>
            </a:fld>
            <a:endParaRPr lang="en-AU"/>
          </a:p>
        </p:txBody>
      </p:sp>
      <p:cxnSp>
        <p:nvCxnSpPr>
          <p:cNvPr id="13" name="Straight Arrow Connector 12">
            <a:extLst>
              <a:ext uri="{FF2B5EF4-FFF2-40B4-BE49-F238E27FC236}">
                <a16:creationId xmlns:a16="http://schemas.microsoft.com/office/drawing/2014/main" id="{3CD46BF8-1B90-4C52-8266-0528812D7855}"/>
              </a:ext>
            </a:extLst>
          </p:cNvPr>
          <p:cNvCxnSpPr>
            <a:cxnSpLocks/>
          </p:cNvCxnSpPr>
          <p:nvPr/>
        </p:nvCxnSpPr>
        <p:spPr>
          <a:xfrm>
            <a:off x="6119829" y="4103354"/>
            <a:ext cx="1636422" cy="1825157"/>
          </a:xfrm>
          <a:prstGeom prst="straightConnector1">
            <a:avLst/>
          </a:prstGeom>
          <a:ln w="3810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Text&#10;&#10;Description automatically generated with medium confidence">
            <a:extLst>
              <a:ext uri="{FF2B5EF4-FFF2-40B4-BE49-F238E27FC236}">
                <a16:creationId xmlns:a16="http://schemas.microsoft.com/office/drawing/2014/main" id="{146EA04F-17D9-4F56-A21F-C5BDA4A21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00" y="1077122"/>
            <a:ext cx="5899756" cy="2513906"/>
          </a:xfrm>
          <a:prstGeom prst="rect">
            <a:avLst/>
          </a:prstGeom>
        </p:spPr>
      </p:pic>
      <p:pic>
        <p:nvPicPr>
          <p:cNvPr id="18" name="Picture 17" descr="Diagram&#10;&#10;Description automatically generated">
            <a:extLst>
              <a:ext uri="{FF2B5EF4-FFF2-40B4-BE49-F238E27FC236}">
                <a16:creationId xmlns:a16="http://schemas.microsoft.com/office/drawing/2014/main" id="{821F33E2-8228-414E-B16A-131A6498C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00" y="3765618"/>
            <a:ext cx="2732382" cy="2732382"/>
          </a:xfrm>
          <a:prstGeom prst="rect">
            <a:avLst/>
          </a:prstGeom>
        </p:spPr>
      </p:pic>
      <p:pic>
        <p:nvPicPr>
          <p:cNvPr id="22" name="Picture 21">
            <a:extLst>
              <a:ext uri="{FF2B5EF4-FFF2-40B4-BE49-F238E27FC236}">
                <a16:creationId xmlns:a16="http://schemas.microsoft.com/office/drawing/2014/main" id="{4FA80801-0F49-4D92-BEAD-0CADF790BAE8}"/>
              </a:ext>
            </a:extLst>
          </p:cNvPr>
          <p:cNvPicPr>
            <a:picLocks noChangeAspect="1"/>
          </p:cNvPicPr>
          <p:nvPr/>
        </p:nvPicPr>
        <p:blipFill>
          <a:blip r:embed="rId4"/>
          <a:stretch>
            <a:fillRect/>
          </a:stretch>
        </p:blipFill>
        <p:spPr>
          <a:xfrm>
            <a:off x="3551374" y="3765618"/>
            <a:ext cx="2732382" cy="2675219"/>
          </a:xfrm>
          <a:prstGeom prst="rect">
            <a:avLst/>
          </a:prstGeom>
        </p:spPr>
      </p:pic>
      <p:sp>
        <p:nvSpPr>
          <p:cNvPr id="10" name="TextBox 9">
            <a:extLst>
              <a:ext uri="{FF2B5EF4-FFF2-40B4-BE49-F238E27FC236}">
                <a16:creationId xmlns:a16="http://schemas.microsoft.com/office/drawing/2014/main" id="{231BD4FA-B7BD-3833-E4AD-D5AB2AAF99E5}"/>
              </a:ext>
            </a:extLst>
          </p:cNvPr>
          <p:cNvSpPr txBox="1"/>
          <p:nvPr/>
        </p:nvSpPr>
        <p:spPr>
          <a:xfrm>
            <a:off x="6938040" y="1997839"/>
            <a:ext cx="4523858" cy="2862322"/>
          </a:xfrm>
          <a:prstGeom prst="rect">
            <a:avLst/>
          </a:prstGeom>
          <a:noFill/>
        </p:spPr>
        <p:txBody>
          <a:bodyPr wrap="square" rtlCol="0">
            <a:spAutoFit/>
          </a:bodyPr>
          <a:lstStyle/>
          <a:p>
            <a:r>
              <a:rPr lang="en-AU" sz="1800" dirty="0"/>
              <a:t>Create your own campaign!</a:t>
            </a:r>
          </a:p>
          <a:p>
            <a:endParaRPr lang="en-AU" sz="1800" dirty="0"/>
          </a:p>
          <a:p>
            <a:r>
              <a:rPr lang="en-AU" sz="1800" dirty="0"/>
              <a:t>Access more digital assets including editable social tiles, editable posters, email signatures, EDM headers, website headers, logos and more. </a:t>
            </a:r>
          </a:p>
          <a:p>
            <a:endParaRPr lang="en-AU" sz="1800" dirty="0"/>
          </a:p>
          <a:p>
            <a:r>
              <a:rPr lang="en-AU" sz="1800" dirty="0"/>
              <a:t>Visit: </a:t>
            </a:r>
          </a:p>
          <a:p>
            <a:r>
              <a:rPr lang="en-US" sz="1800" dirty="0">
                <a:hlinkClick r:id="rId5"/>
              </a:rPr>
              <a:t>Shoosh for Kids resources | NSW Government</a:t>
            </a:r>
            <a:endParaRPr lang="en-AU" sz="1800" dirty="0"/>
          </a:p>
        </p:txBody>
      </p:sp>
    </p:spTree>
    <p:extLst>
      <p:ext uri="{BB962C8B-B14F-4D97-AF65-F5344CB8AC3E}">
        <p14:creationId xmlns:p14="http://schemas.microsoft.com/office/powerpoint/2010/main" val="517515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hlinkClick r:id="rId2"/>
            <a:extLst>
              <a:ext uri="{FF2B5EF4-FFF2-40B4-BE49-F238E27FC236}">
                <a16:creationId xmlns:a16="http://schemas.microsoft.com/office/drawing/2014/main" id="{E050492E-80C4-0E42-8E84-124DA84D7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0112" y="1394233"/>
            <a:ext cx="4486641" cy="4486641"/>
          </a:xfrm>
          <a:prstGeom prst="rect">
            <a:avLst/>
          </a:prstGeom>
        </p:spPr>
      </p:pic>
      <p:sp>
        <p:nvSpPr>
          <p:cNvPr id="2" name="Title 8">
            <a:extLst>
              <a:ext uri="{FF2B5EF4-FFF2-40B4-BE49-F238E27FC236}">
                <a16:creationId xmlns:a16="http://schemas.microsoft.com/office/drawing/2014/main" id="{3E98DB47-DC81-F72D-DA27-6821B61E61D1}"/>
              </a:ext>
            </a:extLst>
          </p:cNvPr>
          <p:cNvSpPr txBox="1">
            <a:spLocks/>
          </p:cNvSpPr>
          <p:nvPr/>
        </p:nvSpPr>
        <p:spPr>
          <a:xfrm>
            <a:off x="360000" y="360000"/>
            <a:ext cx="9720000" cy="1009652"/>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r>
              <a:rPr lang="en-AU" dirty="0">
                <a:solidFill>
                  <a:srgbClr val="65004D"/>
                </a:solidFill>
              </a:rPr>
              <a:t>External Resources</a:t>
            </a:r>
          </a:p>
        </p:txBody>
      </p:sp>
      <p:sp>
        <p:nvSpPr>
          <p:cNvPr id="4" name="TextBox 3">
            <a:extLst>
              <a:ext uri="{FF2B5EF4-FFF2-40B4-BE49-F238E27FC236}">
                <a16:creationId xmlns:a16="http://schemas.microsoft.com/office/drawing/2014/main" id="{237E19A6-AE85-0B55-42BA-CE5F5ABBD76E}"/>
              </a:ext>
            </a:extLst>
          </p:cNvPr>
          <p:cNvSpPr txBox="1"/>
          <p:nvPr/>
        </p:nvSpPr>
        <p:spPr>
          <a:xfrm>
            <a:off x="359999" y="1572327"/>
            <a:ext cx="5253149" cy="4247317"/>
          </a:xfrm>
          <a:prstGeom prst="rect">
            <a:avLst/>
          </a:prstGeom>
          <a:noFill/>
        </p:spPr>
        <p:txBody>
          <a:bodyPr wrap="square" rtlCol="0">
            <a:spAutoFit/>
          </a:bodyPr>
          <a:lstStyle/>
          <a:p>
            <a:r>
              <a:rPr lang="en-AU" sz="1800" dirty="0"/>
              <a:t>Find out more about how sideline behaviour affects junior athletes and how to create a more positive environment at grassroots sports at the pages below:</a:t>
            </a:r>
          </a:p>
          <a:p>
            <a:endParaRPr lang="en-AU" sz="1800" dirty="0"/>
          </a:p>
          <a:p>
            <a:r>
              <a:rPr lang="en-AU" sz="1800" dirty="0">
                <a:hlinkClick r:id="rId4"/>
              </a:rPr>
              <a:t>https://www.playbytherules.net.au/</a:t>
            </a:r>
            <a:endParaRPr lang="en-AU" sz="1800" dirty="0"/>
          </a:p>
          <a:p>
            <a:br>
              <a:rPr lang="en-AU" sz="1800" dirty="0"/>
            </a:br>
            <a:r>
              <a:rPr lang="en-AU" sz="1800" dirty="0">
                <a:hlinkClick r:id="rId5"/>
              </a:rPr>
              <a:t>https://www.clearinghouseforsport.gov.au/</a:t>
            </a:r>
            <a:endParaRPr lang="en-AU" sz="1800" dirty="0"/>
          </a:p>
          <a:p>
            <a:endParaRPr lang="en-AU" sz="1800" dirty="0"/>
          </a:p>
          <a:p>
            <a:r>
              <a:rPr lang="en-AU" sz="1800" dirty="0">
                <a:hlinkClick r:id="rId6"/>
              </a:rPr>
              <a:t>https://www.healthdirect.gov.au/developing-life-skills-through-sports</a:t>
            </a:r>
            <a:endParaRPr lang="en-AU" sz="1800" dirty="0"/>
          </a:p>
          <a:p>
            <a:endParaRPr lang="en-AU" sz="1800" dirty="0"/>
          </a:p>
          <a:p>
            <a:r>
              <a:rPr lang="en-AU" sz="1800" dirty="0">
                <a:hlinkClick r:id="rId7"/>
              </a:rPr>
              <a:t>https://raisingchildren.net.au/teens/healthy-lifestyle/physical-activity/sport-positive-attitude</a:t>
            </a:r>
            <a:r>
              <a:rPr lang="en-AU" sz="1800" dirty="0"/>
              <a:t> </a:t>
            </a:r>
          </a:p>
        </p:txBody>
      </p:sp>
    </p:spTree>
    <p:extLst>
      <p:ext uri="{BB962C8B-B14F-4D97-AF65-F5344CB8AC3E}">
        <p14:creationId xmlns:p14="http://schemas.microsoft.com/office/powerpoint/2010/main" val="3714403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16F50E-F3F6-4DA5-8664-27BA400D65D0}"/>
              </a:ext>
            </a:extLst>
          </p:cNvPr>
          <p:cNvSpPr>
            <a:spLocks noGrp="1"/>
          </p:cNvSpPr>
          <p:nvPr>
            <p:ph type="sldNum" sz="quarter" idx="12"/>
          </p:nvPr>
        </p:nvSpPr>
        <p:spPr/>
        <p:txBody>
          <a:bodyPr/>
          <a:lstStyle/>
          <a:p>
            <a:fld id="{10A01DC5-1685-4615-8240-15192985C6A2}" type="slidenum">
              <a:rPr lang="en-AU" smtClean="0"/>
              <a:t>2</a:t>
            </a:fld>
            <a:endParaRPr lang="en-AU"/>
          </a:p>
        </p:txBody>
      </p:sp>
      <p:sp>
        <p:nvSpPr>
          <p:cNvPr id="5" name="Text Placeholder 4">
            <a:extLst>
              <a:ext uri="{FF2B5EF4-FFF2-40B4-BE49-F238E27FC236}">
                <a16:creationId xmlns:a16="http://schemas.microsoft.com/office/drawing/2014/main" id="{CF7E928A-CC42-4EAD-9965-0DB38F6F56DF}"/>
              </a:ext>
            </a:extLst>
          </p:cNvPr>
          <p:cNvSpPr>
            <a:spLocks noGrp="1"/>
          </p:cNvSpPr>
          <p:nvPr>
            <p:ph type="body" sz="quarter" idx="13"/>
          </p:nvPr>
        </p:nvSpPr>
        <p:spPr>
          <a:xfrm>
            <a:off x="3303124" y="824617"/>
            <a:ext cx="7560000" cy="5726895"/>
          </a:xfrm>
        </p:spPr>
        <p:txBody>
          <a:bodyPr anchor="ctr">
            <a:normAutofit/>
          </a:bodyPr>
          <a:lstStyle/>
          <a:p>
            <a:r>
              <a:rPr lang="en-AU" sz="1600" dirty="0">
                <a:ea typeface="+mj-lt"/>
                <a:cs typeface="+mj-lt"/>
              </a:rPr>
              <a:t>The Shoosh for Kids campaign is a collaboration between the Office of Sport (OOS) and our sector partners to </a:t>
            </a:r>
            <a:r>
              <a:rPr lang="en-US" sz="1600" dirty="0">
                <a:ea typeface="+mj-lt"/>
                <a:cs typeface="+mj-lt"/>
              </a:rPr>
              <a:t>encourage positive spectator </a:t>
            </a:r>
            <a:r>
              <a:rPr lang="en-US" sz="1600" dirty="0" err="1">
                <a:ea typeface="+mj-lt"/>
                <a:cs typeface="+mj-lt"/>
              </a:rPr>
              <a:t>behaviour</a:t>
            </a:r>
            <a:r>
              <a:rPr lang="en-US" sz="1600" dirty="0">
                <a:ea typeface="+mj-lt"/>
                <a:cs typeface="+mj-lt"/>
              </a:rPr>
              <a:t> at junior sport.</a:t>
            </a:r>
          </a:p>
          <a:p>
            <a:pPr algn="l"/>
            <a:r>
              <a:rPr lang="en-US" sz="1600" dirty="0">
                <a:ea typeface="+mj-lt"/>
                <a:cs typeface="+mj-lt"/>
              </a:rPr>
              <a:t>The Office of Sport has developed a suite of digital resources for </a:t>
            </a:r>
            <a:r>
              <a:rPr lang="en-US" sz="1600" dirty="0" err="1">
                <a:ea typeface="+mj-lt"/>
                <a:cs typeface="+mj-lt"/>
              </a:rPr>
              <a:t>organisations</a:t>
            </a:r>
            <a:r>
              <a:rPr lang="en-US" sz="1600" dirty="0">
                <a:ea typeface="+mj-lt"/>
                <a:cs typeface="+mj-lt"/>
              </a:rPr>
              <a:t>, clubs and associations to access, use and share so as to amplify the Shoosh for Kids campaign. </a:t>
            </a:r>
          </a:p>
          <a:p>
            <a:pPr defTabSz="914400">
              <a:tabLst>
                <a:tab pos="457200" algn="l"/>
              </a:tabLst>
              <a:defRPr/>
            </a:pPr>
            <a:r>
              <a:rPr kumimoji="0" lang="en-AU" sz="1600" b="0" i="0" u="none" strike="noStrike" kern="1200" cap="none" spc="0" normalizeH="0" baseline="0" noProof="0" dirty="0">
                <a:ln>
                  <a:noFill/>
                </a:ln>
                <a:effectLst/>
                <a:uLnTx/>
                <a:uFillTx/>
                <a:latin typeface="Public Sans (NSW)"/>
                <a:ea typeface="+mn-lt"/>
                <a:cs typeface="Arial"/>
              </a:rPr>
              <a:t>The assets can be downloaded via the links supplied</a:t>
            </a:r>
            <a:r>
              <a:rPr lang="en-AU" sz="1600" dirty="0">
                <a:latin typeface="Public Sans (NSW)"/>
                <a:ea typeface="+mn-lt"/>
                <a:cs typeface="Arial"/>
              </a:rPr>
              <a:t> in this pack </a:t>
            </a:r>
            <a:r>
              <a:rPr kumimoji="0" lang="en-AU" sz="1600" b="0" i="0" u="none" strike="noStrike" kern="1200" cap="none" spc="0" normalizeH="0" baseline="0" noProof="0" dirty="0">
                <a:ln>
                  <a:noFill/>
                </a:ln>
                <a:effectLst/>
                <a:uLnTx/>
                <a:uFillTx/>
                <a:latin typeface="Public Sans (NSW)"/>
                <a:ea typeface="+mn-lt"/>
                <a:cs typeface="Arial"/>
              </a:rPr>
              <a:t>and logos added or adapted using your existing image editing software.</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AU" sz="1600" b="0" i="0" u="none" strike="noStrike" kern="1200" cap="none" spc="0" normalizeH="0" baseline="0" noProof="0" dirty="0">
                <a:ln>
                  <a:noFill/>
                </a:ln>
                <a:effectLst/>
                <a:uLnTx/>
                <a:uFillTx/>
                <a:latin typeface="Public Sans (NSW)"/>
                <a:ea typeface="+mn-lt"/>
                <a:cs typeface="Arial"/>
              </a:rPr>
              <a:t>Assets include:</a:t>
            </a:r>
            <a:endParaRPr lang="en-AU" sz="1600" b="0" i="0" u="none" strike="noStrike" kern="1200" cap="none" spc="0" normalizeH="0" baseline="0" noProof="0" dirty="0">
              <a:ln>
                <a:noFill/>
              </a:ln>
              <a:effectLst/>
              <a:uLnTx/>
              <a:uFillTx/>
              <a:latin typeface="Public Sans (NSW)"/>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AU" sz="1600" b="0" i="0" u="none" strike="noStrike" kern="1200" cap="none" spc="0" normalizeH="0" baseline="0" noProof="0" dirty="0">
                <a:ln>
                  <a:noFill/>
                </a:ln>
                <a:effectLst/>
                <a:uLnTx/>
                <a:uFillTx/>
                <a:latin typeface="Public Sans (NSW)"/>
                <a:ea typeface="+mn-lt"/>
                <a:cs typeface="Arial"/>
              </a:rPr>
              <a:t>Newsletter, EDM and website banners</a:t>
            </a:r>
            <a:endParaRPr lang="en-AU" sz="1600" b="0" i="0" u="none" strike="noStrike" kern="1200" cap="none" spc="0" normalizeH="0" baseline="0" noProof="0" dirty="0">
              <a:ln>
                <a:noFill/>
              </a:ln>
              <a:effectLst/>
              <a:uLnTx/>
              <a:uFillTx/>
              <a:latin typeface="Public Sans (NSW)"/>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AU" sz="1600" b="0" i="0" u="none" strike="noStrike" kern="1200" cap="none" spc="0" normalizeH="0" baseline="0" noProof="0" dirty="0">
                <a:ln>
                  <a:noFill/>
                </a:ln>
                <a:effectLst/>
                <a:uLnTx/>
                <a:uFillTx/>
                <a:latin typeface="Public Sans (NSW)"/>
                <a:ea typeface="+mn-lt"/>
                <a:cs typeface="Arial"/>
              </a:rPr>
              <a:t>Social media tiles and posts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AU" sz="1600" dirty="0">
                <a:latin typeface="Public Sans (NSW)"/>
                <a:ea typeface="+mn-lt"/>
                <a:cs typeface="Arial"/>
              </a:rPr>
              <a:t>Email signatures</a:t>
            </a:r>
            <a:endParaRPr lang="en-AU" sz="1600" b="0" i="0" u="none" strike="noStrike" kern="1200" cap="none" spc="0" normalizeH="0" baseline="0" noProof="0" dirty="0">
              <a:ln>
                <a:noFill/>
              </a:ln>
              <a:effectLst/>
              <a:uLnTx/>
              <a:uFillTx/>
              <a:latin typeface="Public Sans (NSW)"/>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AU" sz="1600" b="0" i="0" u="none" strike="noStrike" kern="1200" cap="none" spc="0" normalizeH="0" baseline="0" noProof="0" dirty="0">
                <a:ln>
                  <a:noFill/>
                </a:ln>
                <a:effectLst/>
                <a:uLnTx/>
                <a:uFillTx/>
                <a:latin typeface="Public Sans (NSW)"/>
                <a:ea typeface="+mn-lt"/>
                <a:cs typeface="Arial"/>
              </a:rPr>
              <a:t>Posters.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endParaRPr lang="en-AU" sz="1600" dirty="0">
              <a:latin typeface="Public Sans (NSW)"/>
              <a:ea typeface="+mn-lt"/>
              <a:cs typeface="Arial"/>
            </a:endParaRPr>
          </a:p>
          <a:p>
            <a:pPr marR="0" lvl="0" algn="l" defTabSz="914400" rtl="0" eaLnBrk="1" fontAlgn="auto" latinLnBrk="0" hangingPunct="1">
              <a:lnSpc>
                <a:spcPct val="100000"/>
              </a:lnSpc>
              <a:spcBef>
                <a:spcPts val="0"/>
              </a:spcBef>
              <a:spcAft>
                <a:spcPts val="0"/>
              </a:spcAft>
              <a:buClrTx/>
              <a:buSzTx/>
              <a:tabLst>
                <a:tab pos="457200" algn="l"/>
              </a:tabLst>
              <a:defRPr/>
            </a:pPr>
            <a:endParaRPr lang="en-US" sz="1600" dirty="0">
              <a:ea typeface="+mj-lt"/>
              <a:cs typeface="+mj-lt"/>
            </a:endParaRPr>
          </a:p>
        </p:txBody>
      </p:sp>
      <p:sp>
        <p:nvSpPr>
          <p:cNvPr id="6" name="Title 1">
            <a:extLst>
              <a:ext uri="{FF2B5EF4-FFF2-40B4-BE49-F238E27FC236}">
                <a16:creationId xmlns:a16="http://schemas.microsoft.com/office/drawing/2014/main" id="{773C8C35-B6E7-A3C2-8CF5-610046405356}"/>
              </a:ext>
            </a:extLst>
          </p:cNvPr>
          <p:cNvSpPr>
            <a:spLocks noGrp="1"/>
          </p:cNvSpPr>
          <p:nvPr>
            <p:ph type="title"/>
          </p:nvPr>
        </p:nvSpPr>
        <p:spPr>
          <a:xfrm>
            <a:off x="3303124" y="824617"/>
            <a:ext cx="4162389" cy="452800"/>
          </a:xfrm>
        </p:spPr>
        <p:txBody>
          <a:bodyPr vert="horz" lIns="0" tIns="0" rIns="0" bIns="0" rtlCol="0" anchor="t">
            <a:noAutofit/>
          </a:bodyPr>
          <a:lstStyle/>
          <a:p>
            <a:r>
              <a:rPr lang="en-GB" sz="3200" dirty="0"/>
              <a:t>Purpose of this pack</a:t>
            </a:r>
          </a:p>
        </p:txBody>
      </p:sp>
    </p:spTree>
    <p:extLst>
      <p:ext uri="{BB962C8B-B14F-4D97-AF65-F5344CB8AC3E}">
        <p14:creationId xmlns:p14="http://schemas.microsoft.com/office/powerpoint/2010/main" val="1553964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9003CD-C9D4-E441-55B0-5F9140455007}"/>
              </a:ext>
            </a:extLst>
          </p:cNvPr>
          <p:cNvSpPr>
            <a:spLocks noGrp="1"/>
          </p:cNvSpPr>
          <p:nvPr>
            <p:ph type="sldNum" sz="quarter" idx="12"/>
          </p:nvPr>
        </p:nvSpPr>
        <p:spPr/>
        <p:txBody>
          <a:bodyPr/>
          <a:lstStyle/>
          <a:p>
            <a:fld id="{10A01DC5-1685-4615-8240-15192985C6A2}" type="slidenum">
              <a:rPr lang="en-AU" smtClean="0"/>
              <a:t>3</a:t>
            </a:fld>
            <a:endParaRPr lang="en-AU"/>
          </a:p>
        </p:txBody>
      </p:sp>
      <p:sp>
        <p:nvSpPr>
          <p:cNvPr id="5" name="Text Placeholder 4">
            <a:extLst>
              <a:ext uri="{FF2B5EF4-FFF2-40B4-BE49-F238E27FC236}">
                <a16:creationId xmlns:a16="http://schemas.microsoft.com/office/drawing/2014/main" id="{CE528668-6F4C-D5B8-1308-1A045BD1DFAB}"/>
              </a:ext>
            </a:extLst>
          </p:cNvPr>
          <p:cNvSpPr>
            <a:spLocks noGrp="1"/>
          </p:cNvSpPr>
          <p:nvPr>
            <p:ph type="body" sz="quarter" idx="13"/>
          </p:nvPr>
        </p:nvSpPr>
        <p:spPr>
          <a:xfrm>
            <a:off x="3312002" y="789106"/>
            <a:ext cx="7560000" cy="627762"/>
          </a:xfrm>
        </p:spPr>
        <p:txBody>
          <a:bodyPr>
            <a:normAutofit/>
          </a:bodyPr>
          <a:lstStyle/>
          <a:p>
            <a:r>
              <a:rPr lang="en-AU" sz="3200" dirty="0"/>
              <a:t>Practical implementation</a:t>
            </a:r>
          </a:p>
        </p:txBody>
      </p:sp>
      <p:sp>
        <p:nvSpPr>
          <p:cNvPr id="6" name="Text Placeholder 4">
            <a:extLst>
              <a:ext uri="{FF2B5EF4-FFF2-40B4-BE49-F238E27FC236}">
                <a16:creationId xmlns:a16="http://schemas.microsoft.com/office/drawing/2014/main" id="{D486ADDA-C7E7-665B-791A-14407C432F64}"/>
              </a:ext>
            </a:extLst>
          </p:cNvPr>
          <p:cNvSpPr txBox="1">
            <a:spLocks/>
          </p:cNvSpPr>
          <p:nvPr/>
        </p:nvSpPr>
        <p:spPr>
          <a:xfrm>
            <a:off x="3312002" y="1512341"/>
            <a:ext cx="7560000" cy="4345251"/>
          </a:xfrm>
          <a:prstGeom prst="rect">
            <a:avLst/>
          </a:prstGeom>
        </p:spPr>
        <p:txBody>
          <a:bodyPr vert="horz" lIns="0" tIns="0" rIns="0" bIns="0" numCol="1" spcCol="180000" rtlCol="0" anchor="ctr">
            <a:normAutofit/>
          </a:bodyPr>
          <a:lstStyle>
            <a:lvl1pPr marL="0" indent="0" algn="l" defTabSz="914377" rtl="0" eaLnBrk="1" latinLnBrk="0" hangingPunct="1">
              <a:lnSpc>
                <a:spcPct val="90000"/>
              </a:lnSpc>
              <a:spcBef>
                <a:spcPts val="0"/>
              </a:spcBef>
              <a:spcAft>
                <a:spcPts val="1200"/>
              </a:spcAft>
              <a:buFont typeface="Arial" panose="020B0604020202020204" pitchFamily="34" charset="0"/>
              <a:buNone/>
              <a:defRPr sz="36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dirty="0">
                <a:ea typeface="+mj-lt"/>
                <a:cs typeface="+mj-lt"/>
              </a:rPr>
              <a:t>While growing the Shoosh For Kids partner network and building awareness of the campaign and messaging are important elements of this initiative, the Office of Sport wants to drive social and behavioural change starting at the grassroots level. </a:t>
            </a:r>
          </a:p>
          <a:p>
            <a:r>
              <a:rPr lang="en-AU" sz="1600" dirty="0">
                <a:ea typeface="+mj-lt"/>
                <a:cs typeface="+mj-lt"/>
              </a:rPr>
              <a:t>In addition to the promotional resources included in this toolkit, we have included some ideas on ways that the Shoosh For Kids messaging could be practically implemented by your SSO, association or club. </a:t>
            </a:r>
          </a:p>
          <a:p>
            <a:r>
              <a:rPr lang="en-AU" sz="1600" dirty="0">
                <a:ea typeface="+mj-lt"/>
                <a:cs typeface="+mj-lt"/>
              </a:rPr>
              <a:t>We have also highlighted a few successful programs and initiatives already put in place by organisations across Australia that we hope will inspire you to think about creating your own. </a:t>
            </a:r>
          </a:p>
          <a:p>
            <a:r>
              <a:rPr lang="en-AU" sz="1600" dirty="0">
                <a:ea typeface="+mj-lt"/>
                <a:cs typeface="+mj-lt"/>
              </a:rPr>
              <a:t>We have also provided a list of external resources at the end of this toolkit should you wish to learn more about this topic. </a:t>
            </a:r>
          </a:p>
        </p:txBody>
      </p:sp>
    </p:spTree>
    <p:extLst>
      <p:ext uri="{BB962C8B-B14F-4D97-AF65-F5344CB8AC3E}">
        <p14:creationId xmlns:p14="http://schemas.microsoft.com/office/powerpoint/2010/main" val="356140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5ED934-5B1D-473A-94D0-66B26C15FD03}"/>
              </a:ext>
            </a:extLst>
          </p:cNvPr>
          <p:cNvSpPr>
            <a:spLocks noGrp="1"/>
          </p:cNvSpPr>
          <p:nvPr>
            <p:ph type="title"/>
          </p:nvPr>
        </p:nvSpPr>
        <p:spPr/>
        <p:txBody>
          <a:bodyPr/>
          <a:lstStyle/>
          <a:p>
            <a:r>
              <a:rPr lang="en-AU" dirty="0">
                <a:solidFill>
                  <a:srgbClr val="65004D"/>
                </a:solidFill>
              </a:rPr>
              <a:t>The Shoosh for Kids Message</a:t>
            </a:r>
          </a:p>
        </p:txBody>
      </p:sp>
      <p:sp>
        <p:nvSpPr>
          <p:cNvPr id="6" name="Slide Number Placeholder 5">
            <a:extLst>
              <a:ext uri="{FF2B5EF4-FFF2-40B4-BE49-F238E27FC236}">
                <a16:creationId xmlns:a16="http://schemas.microsoft.com/office/drawing/2014/main" id="{62876389-A93C-4277-B6AC-C74301C87B28}"/>
              </a:ext>
            </a:extLst>
          </p:cNvPr>
          <p:cNvSpPr>
            <a:spLocks noGrp="1"/>
          </p:cNvSpPr>
          <p:nvPr>
            <p:ph type="sldNum" sz="quarter" idx="12"/>
          </p:nvPr>
        </p:nvSpPr>
        <p:spPr/>
        <p:txBody>
          <a:bodyPr/>
          <a:lstStyle/>
          <a:p>
            <a:fld id="{10A01DC5-1685-4615-8240-15192985C6A2}" type="slidenum">
              <a:rPr lang="en-AU" smtClean="0"/>
              <a:t>4</a:t>
            </a:fld>
            <a:endParaRPr lang="en-AU"/>
          </a:p>
        </p:txBody>
      </p:sp>
      <p:graphicFrame>
        <p:nvGraphicFramePr>
          <p:cNvPr id="11" name="Table 7">
            <a:extLst>
              <a:ext uri="{FF2B5EF4-FFF2-40B4-BE49-F238E27FC236}">
                <a16:creationId xmlns:a16="http://schemas.microsoft.com/office/drawing/2014/main" id="{F747DCFB-B7BB-48E2-8E4B-75FFCC10366A}"/>
              </a:ext>
            </a:extLst>
          </p:cNvPr>
          <p:cNvGraphicFramePr>
            <a:graphicFrameLocks/>
          </p:cNvGraphicFramePr>
          <p:nvPr>
            <p:extLst>
              <p:ext uri="{D42A27DB-BD31-4B8C-83A1-F6EECF244321}">
                <p14:modId xmlns:p14="http://schemas.microsoft.com/office/powerpoint/2010/main" val="666232709"/>
              </p:ext>
            </p:extLst>
          </p:nvPr>
        </p:nvGraphicFramePr>
        <p:xfrm>
          <a:off x="360000" y="1638709"/>
          <a:ext cx="10825864" cy="5163689"/>
        </p:xfrm>
        <a:graphic>
          <a:graphicData uri="http://schemas.openxmlformats.org/drawingml/2006/table">
            <a:tbl>
              <a:tblPr>
                <a:tableStyleId>{2D5ABB26-0587-4C30-8999-92F81FD0307C}</a:tableStyleId>
              </a:tblPr>
              <a:tblGrid>
                <a:gridCol w="10825864">
                  <a:extLst>
                    <a:ext uri="{9D8B030D-6E8A-4147-A177-3AD203B41FA5}">
                      <a16:colId xmlns:a16="http://schemas.microsoft.com/office/drawing/2014/main" val="578024989"/>
                    </a:ext>
                  </a:extLst>
                </a:gridCol>
              </a:tblGrid>
              <a:tr h="295872">
                <a:tc>
                  <a:txBody>
                    <a:bodyPr/>
                    <a:lstStyle/>
                    <a:p>
                      <a:pPr algn="ctr"/>
                      <a:r>
                        <a:rPr lang="en-AU" sz="1600" dirty="0">
                          <a:solidFill>
                            <a:srgbClr val="65004D"/>
                          </a:solidFill>
                          <a:latin typeface="Public Sans SemiBold"/>
                        </a:rPr>
                        <a:t>Five Key Themes</a:t>
                      </a:r>
                    </a:p>
                  </a:txBody>
                  <a:tcPr anchor="ctr">
                    <a:lnB w="6350" cap="flat" cmpd="sng" algn="ctr">
                      <a:solidFill>
                        <a:schemeClr val="tx1"/>
                      </a:solidFill>
                      <a:prstDash val="solid"/>
                      <a:round/>
                      <a:headEnd type="none" w="med" len="med"/>
                      <a:tailEnd type="none" w="med" len="med"/>
                    </a:lnB>
                    <a:solidFill>
                      <a:srgbClr val="F4B5E6"/>
                    </a:solidFill>
                  </a:tcPr>
                </a:tc>
                <a:extLst>
                  <a:ext uri="{0D108BD9-81ED-4DB2-BD59-A6C34878D82A}">
                    <a16:rowId xmlns:a16="http://schemas.microsoft.com/office/drawing/2014/main" val="3376255758"/>
                  </a:ext>
                </a:extLst>
              </a:tr>
              <a:tr h="3711849">
                <a:tc>
                  <a:txBody>
                    <a:bodyPr/>
                    <a:lstStyle/>
                    <a:p>
                      <a:pPr algn="l"/>
                      <a:endParaRPr lang="en-US" b="0" i="0" dirty="0">
                        <a:solidFill>
                          <a:srgbClr val="333333"/>
                        </a:solidFill>
                        <a:effectLst/>
                        <a:latin typeface="Montserrat" panose="00000500000000000000" pitchFamily="2" charset="0"/>
                      </a:endParaRPr>
                    </a:p>
                    <a:p>
                      <a:pPr algn="l"/>
                      <a:r>
                        <a:rPr lang="en-US" b="0" i="0" dirty="0">
                          <a:solidFill>
                            <a:srgbClr val="333333"/>
                          </a:solidFill>
                          <a:effectLst/>
                          <a:latin typeface="+mj-lt"/>
                        </a:rPr>
                        <a:t>Shoosh for Kids isn’t about staying completely silent, it’s just about making sure we’re all positive. Our messages across the campaign run across five key themes:</a:t>
                      </a:r>
                    </a:p>
                    <a:p>
                      <a:pPr algn="l"/>
                      <a:endParaRPr lang="en-US" b="0" i="0" dirty="0">
                        <a:solidFill>
                          <a:srgbClr val="333333"/>
                        </a:solidFill>
                        <a:effectLst/>
                        <a:latin typeface="+mj-lt"/>
                      </a:endParaRPr>
                    </a:p>
                    <a:p>
                      <a:pPr algn="l">
                        <a:buFont typeface="Arial" panose="020B0604020202020204" pitchFamily="34" charset="0"/>
                        <a:buChar char="•"/>
                      </a:pPr>
                      <a:r>
                        <a:rPr lang="en-US" b="0" i="0" dirty="0">
                          <a:solidFill>
                            <a:srgbClr val="333333"/>
                          </a:solidFill>
                          <a:effectLst/>
                          <a:latin typeface="+mj-lt"/>
                        </a:rPr>
                        <a:t>Overarching: Think before you speak </a:t>
                      </a:r>
                    </a:p>
                    <a:p>
                      <a:pPr algn="l">
                        <a:buFont typeface="Arial" panose="020B0604020202020204" pitchFamily="34" charset="0"/>
                        <a:buChar char="•"/>
                      </a:pPr>
                      <a:endParaRPr lang="en-US" b="0" i="0" dirty="0">
                        <a:solidFill>
                          <a:srgbClr val="333333"/>
                        </a:solidFill>
                        <a:effectLst/>
                        <a:latin typeface="+mj-lt"/>
                      </a:endParaRPr>
                    </a:p>
                    <a:p>
                      <a:pPr algn="l">
                        <a:buFont typeface="Arial" panose="020B0604020202020204" pitchFamily="34" charset="0"/>
                        <a:buChar char="•"/>
                      </a:pPr>
                      <a:r>
                        <a:rPr lang="en-US" b="0" i="0" dirty="0">
                          <a:solidFill>
                            <a:srgbClr val="333333"/>
                          </a:solidFill>
                          <a:effectLst/>
                          <a:latin typeface="+mj-lt"/>
                        </a:rPr>
                        <a:t>General participation: Keep it positive. Keep it fun. ​</a:t>
                      </a:r>
                    </a:p>
                    <a:p>
                      <a:pPr algn="l">
                        <a:buFont typeface="Arial" panose="020B0604020202020204" pitchFamily="34" charset="0"/>
                        <a:buChar char="•"/>
                      </a:pPr>
                      <a:endParaRPr lang="en-US" b="0" i="0" dirty="0">
                        <a:solidFill>
                          <a:srgbClr val="333333"/>
                        </a:solidFill>
                        <a:effectLst/>
                        <a:latin typeface="+mj-lt"/>
                      </a:endParaRPr>
                    </a:p>
                    <a:p>
                      <a:pPr algn="l">
                        <a:buFont typeface="Arial" panose="020B0604020202020204" pitchFamily="34" charset="0"/>
                        <a:buChar char="•"/>
                      </a:pPr>
                      <a:r>
                        <a:rPr lang="en-US" b="0" i="0" dirty="0">
                          <a:solidFill>
                            <a:srgbClr val="333333"/>
                          </a:solidFill>
                          <a:effectLst/>
                          <a:latin typeface="+mj-lt"/>
                        </a:rPr>
                        <a:t>Supporting the coaches: Let coaches do the coaching.​</a:t>
                      </a:r>
                    </a:p>
                    <a:p>
                      <a:pPr algn="l">
                        <a:buFont typeface="Arial" panose="020B0604020202020204" pitchFamily="34" charset="0"/>
                        <a:buChar char="•"/>
                      </a:pPr>
                      <a:endParaRPr lang="en-US" b="0" i="0" dirty="0">
                        <a:solidFill>
                          <a:srgbClr val="333333"/>
                        </a:solidFill>
                        <a:effectLst/>
                        <a:latin typeface="+mj-lt"/>
                      </a:endParaRPr>
                    </a:p>
                    <a:p>
                      <a:pPr algn="l">
                        <a:buFont typeface="Arial" panose="020B0604020202020204" pitchFamily="34" charset="0"/>
                        <a:buChar char="•"/>
                      </a:pPr>
                      <a:r>
                        <a:rPr lang="en-US" b="0" i="0" dirty="0">
                          <a:solidFill>
                            <a:srgbClr val="333333"/>
                          </a:solidFill>
                          <a:effectLst/>
                          <a:latin typeface="+mj-lt"/>
                        </a:rPr>
                        <a:t>Volunteer appreciation: Remember, volunteers run kids sport.​</a:t>
                      </a:r>
                    </a:p>
                    <a:p>
                      <a:pPr algn="l">
                        <a:buFont typeface="Arial" panose="020B0604020202020204" pitchFamily="34" charset="0"/>
                        <a:buChar char="•"/>
                      </a:pPr>
                      <a:endParaRPr lang="en-US" b="0" i="0" dirty="0">
                        <a:solidFill>
                          <a:srgbClr val="333333"/>
                        </a:solidFill>
                        <a:effectLst/>
                        <a:latin typeface="+mj-lt"/>
                      </a:endParaRPr>
                    </a:p>
                    <a:p>
                      <a:pPr algn="l">
                        <a:buFont typeface="Arial" panose="020B0604020202020204" pitchFamily="34" charset="0"/>
                        <a:buChar char="•"/>
                      </a:pPr>
                      <a:r>
                        <a:rPr lang="en-US" b="0" i="0" dirty="0">
                          <a:solidFill>
                            <a:srgbClr val="333333"/>
                          </a:solidFill>
                          <a:effectLst/>
                          <a:latin typeface="+mj-lt"/>
                        </a:rPr>
                        <a:t>Respecting the officials: Respect the referee</a:t>
                      </a:r>
                    </a:p>
                    <a:p>
                      <a:pPr algn="l">
                        <a:buFont typeface="Arial" panose="020B0604020202020204" pitchFamily="34" charset="0"/>
                        <a:buChar char="•"/>
                      </a:pPr>
                      <a:endParaRPr lang="en-US" b="0" i="0" dirty="0">
                        <a:solidFill>
                          <a:srgbClr val="333333"/>
                        </a:solidFill>
                        <a:effectLst/>
                        <a:latin typeface="Montserrat" panose="00000500000000000000" pitchFamily="2" charset="0"/>
                      </a:endParaRPr>
                    </a:p>
                    <a:p>
                      <a:pPr algn="l">
                        <a:buFont typeface="Arial" panose="020B0604020202020204" pitchFamily="34" charset="0"/>
                        <a:buChar char="•"/>
                      </a:pPr>
                      <a:endParaRPr lang="en-US" b="0" i="0" dirty="0">
                        <a:solidFill>
                          <a:srgbClr val="333333"/>
                        </a:solidFill>
                        <a:effectLst/>
                        <a:latin typeface="Montserrat" panose="00000500000000000000" pitchFamily="2"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219223"/>
                  </a:ext>
                </a:extLst>
              </a:tr>
              <a:tr h="408674">
                <a:tc>
                  <a:txBody>
                    <a:bodyPr/>
                    <a:lstStyle/>
                    <a:p>
                      <a:pPr algn="l"/>
                      <a:endParaRPr lang="en-US" b="0" i="0" dirty="0">
                        <a:solidFill>
                          <a:srgbClr val="333333"/>
                        </a:solidFill>
                        <a:effectLst/>
                        <a:latin typeface="Montserrat" panose="00000500000000000000" pitchFamily="2" charset="0"/>
                      </a:endParaRPr>
                    </a:p>
                  </a:txBody>
                  <a:tcPr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5367834"/>
                  </a:ext>
                </a:extLst>
              </a:tr>
              <a:tr h="213495">
                <a:tc>
                  <a:txBody>
                    <a:bodyPr/>
                    <a:lstStyle/>
                    <a:p>
                      <a:pPr lvl="0"/>
                      <a:endParaRPr lang="en-AU" sz="1200" dirty="0">
                        <a:solidFill>
                          <a:schemeClr val="bg2"/>
                        </a:solidFill>
                      </a:endParaRPr>
                    </a:p>
                  </a:txBody>
                  <a:tcPr marL="0" marR="0" marT="0" marB="0" anchor="ct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3467534611"/>
                  </a:ext>
                </a:extLst>
              </a:tr>
            </a:tbl>
          </a:graphicData>
        </a:graphic>
      </p:graphicFrame>
    </p:spTree>
    <p:extLst>
      <p:ext uri="{BB962C8B-B14F-4D97-AF65-F5344CB8AC3E}">
        <p14:creationId xmlns:p14="http://schemas.microsoft.com/office/powerpoint/2010/main" val="3725223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5ED934-5B1D-473A-94D0-66B26C15FD03}"/>
              </a:ext>
            </a:extLst>
          </p:cNvPr>
          <p:cNvSpPr>
            <a:spLocks noGrp="1"/>
          </p:cNvSpPr>
          <p:nvPr>
            <p:ph type="title"/>
          </p:nvPr>
        </p:nvSpPr>
        <p:spPr/>
        <p:txBody>
          <a:bodyPr/>
          <a:lstStyle/>
          <a:p>
            <a:r>
              <a:rPr lang="en-AU" dirty="0">
                <a:solidFill>
                  <a:srgbClr val="65004D"/>
                </a:solidFill>
              </a:rPr>
              <a:t>Social Content Week 1: w/c Monday 1 May  </a:t>
            </a:r>
          </a:p>
        </p:txBody>
      </p:sp>
      <p:sp>
        <p:nvSpPr>
          <p:cNvPr id="6" name="Slide Number Placeholder 5">
            <a:extLst>
              <a:ext uri="{FF2B5EF4-FFF2-40B4-BE49-F238E27FC236}">
                <a16:creationId xmlns:a16="http://schemas.microsoft.com/office/drawing/2014/main" id="{62876389-A93C-4277-B6AC-C74301C87B28}"/>
              </a:ext>
            </a:extLst>
          </p:cNvPr>
          <p:cNvSpPr>
            <a:spLocks noGrp="1"/>
          </p:cNvSpPr>
          <p:nvPr>
            <p:ph type="sldNum" sz="quarter" idx="12"/>
          </p:nvPr>
        </p:nvSpPr>
        <p:spPr/>
        <p:txBody>
          <a:bodyPr/>
          <a:lstStyle/>
          <a:p>
            <a:fld id="{10A01DC5-1685-4615-8240-15192985C6A2}" type="slidenum">
              <a:rPr lang="en-AU" smtClean="0"/>
              <a:t>5</a:t>
            </a:fld>
            <a:endParaRPr lang="en-AU"/>
          </a:p>
        </p:txBody>
      </p:sp>
      <p:graphicFrame>
        <p:nvGraphicFramePr>
          <p:cNvPr id="11" name="Table 7">
            <a:extLst>
              <a:ext uri="{FF2B5EF4-FFF2-40B4-BE49-F238E27FC236}">
                <a16:creationId xmlns:a16="http://schemas.microsoft.com/office/drawing/2014/main" id="{F747DCFB-B7BB-48E2-8E4B-75FFCC10366A}"/>
              </a:ext>
            </a:extLst>
          </p:cNvPr>
          <p:cNvGraphicFramePr>
            <a:graphicFrameLocks/>
          </p:cNvGraphicFramePr>
          <p:nvPr>
            <p:extLst>
              <p:ext uri="{D42A27DB-BD31-4B8C-83A1-F6EECF244321}">
                <p14:modId xmlns:p14="http://schemas.microsoft.com/office/powerpoint/2010/main" val="1691346120"/>
              </p:ext>
            </p:extLst>
          </p:nvPr>
        </p:nvGraphicFramePr>
        <p:xfrm>
          <a:off x="360000" y="1138979"/>
          <a:ext cx="10825864" cy="6043478"/>
        </p:xfrm>
        <a:graphic>
          <a:graphicData uri="http://schemas.openxmlformats.org/drawingml/2006/table">
            <a:tbl>
              <a:tblPr>
                <a:tableStyleId>{2D5ABB26-0587-4C30-8999-92F81FD0307C}</a:tableStyleId>
              </a:tblPr>
              <a:tblGrid>
                <a:gridCol w="5412932">
                  <a:extLst>
                    <a:ext uri="{9D8B030D-6E8A-4147-A177-3AD203B41FA5}">
                      <a16:colId xmlns:a16="http://schemas.microsoft.com/office/drawing/2014/main" val="578024989"/>
                    </a:ext>
                  </a:extLst>
                </a:gridCol>
                <a:gridCol w="5412932">
                  <a:extLst>
                    <a:ext uri="{9D8B030D-6E8A-4147-A177-3AD203B41FA5}">
                      <a16:colId xmlns:a16="http://schemas.microsoft.com/office/drawing/2014/main" val="2808019190"/>
                    </a:ext>
                  </a:extLst>
                </a:gridCol>
              </a:tblGrid>
              <a:tr h="295872">
                <a:tc gridSpan="2">
                  <a:txBody>
                    <a:bodyPr/>
                    <a:lstStyle/>
                    <a:p>
                      <a:pPr algn="ctr"/>
                      <a:r>
                        <a:rPr lang="en-AU" sz="2400" dirty="0">
                          <a:solidFill>
                            <a:srgbClr val="65004D"/>
                          </a:solidFill>
                          <a:latin typeface="Public Sans SemiBold"/>
                        </a:rPr>
                        <a:t>Keep it Positive, Keep it Fun. </a:t>
                      </a:r>
                    </a:p>
                    <a:p>
                      <a:pPr algn="ctr"/>
                      <a:r>
                        <a:rPr lang="en-AU" sz="2400" dirty="0">
                          <a:solidFill>
                            <a:srgbClr val="65004D"/>
                          </a:solidFill>
                          <a:latin typeface="Public Sans SemiBold"/>
                        </a:rPr>
                        <a:t>Think before you speak.</a:t>
                      </a:r>
                      <a:endParaRPr lang="en-AU" sz="1600" dirty="0">
                        <a:solidFill>
                          <a:srgbClr val="65004D"/>
                        </a:solidFill>
                        <a:latin typeface="Public Sans SemiBold"/>
                      </a:endParaRPr>
                    </a:p>
                  </a:txBody>
                  <a:tcPr anchor="ctr">
                    <a:lnB w="6350" cap="flat" cmpd="sng" algn="ctr">
                      <a:solidFill>
                        <a:schemeClr val="tx1"/>
                      </a:solidFill>
                      <a:prstDash val="solid"/>
                      <a:round/>
                      <a:headEnd type="none" w="med" len="med"/>
                      <a:tailEnd type="none" w="med" len="med"/>
                    </a:lnB>
                    <a:solidFill>
                      <a:srgbClr val="F4B5E6"/>
                    </a:solidFill>
                  </a:tcPr>
                </a:tc>
                <a:tc hMerge="1">
                  <a:txBody>
                    <a:bodyPr/>
                    <a:lstStyle/>
                    <a:p>
                      <a:endParaRPr lang="en-AU"/>
                    </a:p>
                  </a:txBody>
                  <a:tcPr/>
                </a:tc>
                <a:extLst>
                  <a:ext uri="{0D108BD9-81ED-4DB2-BD59-A6C34878D82A}">
                    <a16:rowId xmlns:a16="http://schemas.microsoft.com/office/drawing/2014/main" val="3376255758"/>
                  </a:ext>
                </a:extLst>
              </a:tr>
              <a:tr h="4598349">
                <a:tc>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buFont typeface="Arial" panose="020B0604020202020204" pitchFamily="34" charset="0"/>
                        <a:buChar char="•"/>
                      </a:pPr>
                      <a:endParaRPr lang="en-US" b="0" i="0" dirty="0">
                        <a:solidFill>
                          <a:srgbClr val="333333"/>
                        </a:solidFill>
                        <a:effectLst/>
                        <a:latin typeface="Montserrat" panose="00000500000000000000" pitchFamily="2"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219223"/>
                  </a:ext>
                </a:extLst>
              </a:tr>
              <a:tr h="408674">
                <a:tc gridSpan="2">
                  <a:txBody>
                    <a:bodyPr/>
                    <a:lstStyle/>
                    <a:p>
                      <a:pPr algn="l"/>
                      <a:endParaRPr lang="en-US" b="0" i="0" dirty="0">
                        <a:solidFill>
                          <a:srgbClr val="333333"/>
                        </a:solidFill>
                        <a:effectLst/>
                        <a:latin typeface="Montserrat" panose="00000500000000000000" pitchFamily="2" charset="0"/>
                      </a:endParaRPr>
                    </a:p>
                  </a:txBody>
                  <a:tcPr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a:p>
                  </a:txBody>
                  <a:tcPr/>
                </a:tc>
                <a:extLst>
                  <a:ext uri="{0D108BD9-81ED-4DB2-BD59-A6C34878D82A}">
                    <a16:rowId xmlns:a16="http://schemas.microsoft.com/office/drawing/2014/main" val="3945367834"/>
                  </a:ext>
                </a:extLst>
              </a:tr>
              <a:tr h="213495">
                <a:tc gridSpan="2">
                  <a:txBody>
                    <a:bodyPr/>
                    <a:lstStyle/>
                    <a:p>
                      <a:pPr lvl="0"/>
                      <a:endParaRPr lang="en-AU" sz="1200" dirty="0">
                        <a:solidFill>
                          <a:schemeClr val="bg2"/>
                        </a:solidFill>
                      </a:endParaRPr>
                    </a:p>
                  </a:txBody>
                  <a:tcPr marL="0" marR="0" marT="0" marB="0" anchor="ct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3467534611"/>
                  </a:ext>
                </a:extLst>
              </a:tr>
            </a:tbl>
          </a:graphicData>
        </a:graphic>
      </p:graphicFrame>
      <p:pic>
        <p:nvPicPr>
          <p:cNvPr id="5" name="Picture 4" descr="Diagram&#10;&#10;Description automatically generated">
            <a:hlinkClick r:id="rId2"/>
            <a:extLst>
              <a:ext uri="{FF2B5EF4-FFF2-40B4-BE49-F238E27FC236}">
                <a16:creationId xmlns:a16="http://schemas.microsoft.com/office/drawing/2014/main" id="{6084EFE2-AA9F-02A5-B008-855EA1586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842" y="2309277"/>
            <a:ext cx="3702882" cy="3702882"/>
          </a:xfrm>
          <a:prstGeom prst="rect">
            <a:avLst/>
          </a:prstGeom>
        </p:spPr>
      </p:pic>
      <p:sp>
        <p:nvSpPr>
          <p:cNvPr id="10" name="TextBox 9">
            <a:extLst>
              <a:ext uri="{FF2B5EF4-FFF2-40B4-BE49-F238E27FC236}">
                <a16:creationId xmlns:a16="http://schemas.microsoft.com/office/drawing/2014/main" id="{C22F672C-2F13-D744-9F43-DE65EB3C4AAE}"/>
              </a:ext>
            </a:extLst>
          </p:cNvPr>
          <p:cNvSpPr txBox="1"/>
          <p:nvPr/>
        </p:nvSpPr>
        <p:spPr>
          <a:xfrm>
            <a:off x="6765124" y="3614234"/>
            <a:ext cx="3113951" cy="954107"/>
          </a:xfrm>
          <a:prstGeom prst="rect">
            <a:avLst/>
          </a:prstGeom>
          <a:noFill/>
        </p:spPr>
        <p:txBody>
          <a:bodyPr wrap="square" rtlCol="0">
            <a:spAutoFit/>
          </a:bodyPr>
          <a:lstStyle/>
          <a:p>
            <a:r>
              <a:rPr lang="en-AU" sz="1400" dirty="0"/>
              <a:t>Post: Support the kids at sport this weekend, just think before you speak. Keep it positive, keep it fun. #ShooshforKids </a:t>
            </a:r>
          </a:p>
        </p:txBody>
      </p:sp>
      <p:sp>
        <p:nvSpPr>
          <p:cNvPr id="12" name="TextBox 11">
            <a:extLst>
              <a:ext uri="{FF2B5EF4-FFF2-40B4-BE49-F238E27FC236}">
                <a16:creationId xmlns:a16="http://schemas.microsoft.com/office/drawing/2014/main" id="{A5E2D861-CBFA-13FE-3CE1-B65B9ED132DF}"/>
              </a:ext>
            </a:extLst>
          </p:cNvPr>
          <p:cNvSpPr txBox="1"/>
          <p:nvPr/>
        </p:nvSpPr>
        <p:spPr>
          <a:xfrm>
            <a:off x="6765124" y="2636874"/>
            <a:ext cx="3431499" cy="307777"/>
          </a:xfrm>
          <a:prstGeom prst="rect">
            <a:avLst/>
          </a:prstGeom>
          <a:noFill/>
        </p:spPr>
        <p:txBody>
          <a:bodyPr wrap="square" rtlCol="0">
            <a:spAutoFit/>
          </a:bodyPr>
          <a:lstStyle/>
          <a:p>
            <a:r>
              <a:rPr lang="en-AU" sz="1400" dirty="0">
                <a:hlinkClick r:id="rId2"/>
              </a:rPr>
              <a:t>Click here to download the social tile. </a:t>
            </a:r>
            <a:endParaRPr lang="en-AU" sz="1400" dirty="0"/>
          </a:p>
        </p:txBody>
      </p:sp>
    </p:spTree>
    <p:extLst>
      <p:ext uri="{BB962C8B-B14F-4D97-AF65-F5344CB8AC3E}">
        <p14:creationId xmlns:p14="http://schemas.microsoft.com/office/powerpoint/2010/main" val="2625181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5ED934-5B1D-473A-94D0-66B26C15FD03}"/>
              </a:ext>
            </a:extLst>
          </p:cNvPr>
          <p:cNvSpPr>
            <a:spLocks noGrp="1"/>
          </p:cNvSpPr>
          <p:nvPr>
            <p:ph type="title"/>
          </p:nvPr>
        </p:nvSpPr>
        <p:spPr/>
        <p:txBody>
          <a:bodyPr/>
          <a:lstStyle/>
          <a:p>
            <a:r>
              <a:rPr lang="en-AU" dirty="0">
                <a:solidFill>
                  <a:srgbClr val="65004D"/>
                </a:solidFill>
              </a:rPr>
              <a:t>Keep it Positive. Keep it Fun. </a:t>
            </a:r>
            <a:br>
              <a:rPr lang="en-AU" dirty="0">
                <a:solidFill>
                  <a:srgbClr val="65004D"/>
                </a:solidFill>
              </a:rPr>
            </a:br>
            <a:r>
              <a:rPr lang="en-AU" dirty="0">
                <a:solidFill>
                  <a:srgbClr val="65004D"/>
                </a:solidFill>
              </a:rPr>
              <a:t>Think Before You Speak</a:t>
            </a:r>
          </a:p>
        </p:txBody>
      </p:sp>
      <p:sp>
        <p:nvSpPr>
          <p:cNvPr id="6" name="Slide Number Placeholder 5">
            <a:extLst>
              <a:ext uri="{FF2B5EF4-FFF2-40B4-BE49-F238E27FC236}">
                <a16:creationId xmlns:a16="http://schemas.microsoft.com/office/drawing/2014/main" id="{62876389-A93C-4277-B6AC-C74301C87B28}"/>
              </a:ext>
            </a:extLst>
          </p:cNvPr>
          <p:cNvSpPr>
            <a:spLocks noGrp="1"/>
          </p:cNvSpPr>
          <p:nvPr>
            <p:ph type="sldNum" sz="quarter" idx="12"/>
          </p:nvPr>
        </p:nvSpPr>
        <p:spPr/>
        <p:txBody>
          <a:bodyPr/>
          <a:lstStyle/>
          <a:p>
            <a:fld id="{10A01DC5-1685-4615-8240-15192985C6A2}" type="slidenum">
              <a:rPr lang="en-AU" smtClean="0"/>
              <a:t>6</a:t>
            </a:fld>
            <a:endParaRPr lang="en-AU"/>
          </a:p>
        </p:txBody>
      </p:sp>
      <p:graphicFrame>
        <p:nvGraphicFramePr>
          <p:cNvPr id="11" name="Table 7">
            <a:extLst>
              <a:ext uri="{FF2B5EF4-FFF2-40B4-BE49-F238E27FC236}">
                <a16:creationId xmlns:a16="http://schemas.microsoft.com/office/drawing/2014/main" id="{F747DCFB-B7BB-48E2-8E4B-75FFCC10366A}"/>
              </a:ext>
            </a:extLst>
          </p:cNvPr>
          <p:cNvGraphicFramePr>
            <a:graphicFrameLocks/>
          </p:cNvGraphicFramePr>
          <p:nvPr>
            <p:extLst>
              <p:ext uri="{D42A27DB-BD31-4B8C-83A1-F6EECF244321}">
                <p14:modId xmlns:p14="http://schemas.microsoft.com/office/powerpoint/2010/main" val="2767479027"/>
              </p:ext>
            </p:extLst>
          </p:nvPr>
        </p:nvGraphicFramePr>
        <p:xfrm>
          <a:off x="360000" y="1638709"/>
          <a:ext cx="10825864" cy="5438009"/>
        </p:xfrm>
        <a:graphic>
          <a:graphicData uri="http://schemas.openxmlformats.org/drawingml/2006/table">
            <a:tbl>
              <a:tblPr>
                <a:tableStyleId>{2D5ABB26-0587-4C30-8999-92F81FD0307C}</a:tableStyleId>
              </a:tblPr>
              <a:tblGrid>
                <a:gridCol w="10825864">
                  <a:extLst>
                    <a:ext uri="{9D8B030D-6E8A-4147-A177-3AD203B41FA5}">
                      <a16:colId xmlns:a16="http://schemas.microsoft.com/office/drawing/2014/main" val="578024989"/>
                    </a:ext>
                  </a:extLst>
                </a:gridCol>
              </a:tblGrid>
              <a:tr h="295872">
                <a:tc>
                  <a:txBody>
                    <a:bodyPr/>
                    <a:lstStyle/>
                    <a:p>
                      <a:pPr algn="ctr"/>
                      <a:r>
                        <a:rPr lang="en-AU" sz="1600" dirty="0">
                          <a:solidFill>
                            <a:srgbClr val="65004D"/>
                          </a:solidFill>
                          <a:latin typeface="Public Sans SemiBold"/>
                        </a:rPr>
                        <a:t>Practical Implementation Ideas</a:t>
                      </a:r>
                    </a:p>
                  </a:txBody>
                  <a:tcPr anchor="ctr">
                    <a:lnB w="6350" cap="flat" cmpd="sng" algn="ctr">
                      <a:solidFill>
                        <a:schemeClr val="tx1"/>
                      </a:solidFill>
                      <a:prstDash val="solid"/>
                      <a:round/>
                      <a:headEnd type="none" w="med" len="med"/>
                      <a:tailEnd type="none" w="med" len="med"/>
                    </a:lnB>
                    <a:solidFill>
                      <a:srgbClr val="F4B5E6"/>
                    </a:solidFill>
                  </a:tcPr>
                </a:tc>
                <a:extLst>
                  <a:ext uri="{0D108BD9-81ED-4DB2-BD59-A6C34878D82A}">
                    <a16:rowId xmlns:a16="http://schemas.microsoft.com/office/drawing/2014/main" val="3376255758"/>
                  </a:ext>
                </a:extLst>
              </a:tr>
              <a:tr h="3711849">
                <a:tc>
                  <a:txBody>
                    <a:bodyPr/>
                    <a:lstStyle/>
                    <a:p>
                      <a:pPr algn="l"/>
                      <a:endParaRPr lang="en-US" b="0" i="0" dirty="0">
                        <a:solidFill>
                          <a:srgbClr val="333333"/>
                        </a:solidFill>
                        <a:effectLst/>
                        <a:latin typeface="Montserrat" panose="00000500000000000000" pitchFamily="2" charset="0"/>
                      </a:endParaRPr>
                    </a:p>
                    <a:p>
                      <a:pPr marL="285750" indent="-285750" algn="l">
                        <a:buFont typeface="Arial" panose="020B0604020202020204" pitchFamily="34" charset="0"/>
                        <a:buChar char="•"/>
                      </a:pPr>
                      <a:r>
                        <a:rPr lang="en-US" b="0" i="0" dirty="0">
                          <a:solidFill>
                            <a:srgbClr val="333333"/>
                          </a:solidFill>
                          <a:effectLst/>
                          <a:latin typeface="+mj-lt"/>
                        </a:rPr>
                        <a:t>Print and display Shoosh For Kids signage prominently around your venue. Place it in high traffic and creative areas (e.g. canteen lines, toilet stall doors, entry gates, BBQ area)</a:t>
                      </a:r>
                      <a:br>
                        <a:rPr lang="en-US" b="0" i="0" dirty="0">
                          <a:solidFill>
                            <a:srgbClr val="333333"/>
                          </a:solidFill>
                          <a:effectLst/>
                          <a:latin typeface="+mj-lt"/>
                        </a:rPr>
                      </a:br>
                      <a:endParaRPr lang="en-US" b="0" i="0" dirty="0">
                        <a:solidFill>
                          <a:srgbClr val="333333"/>
                        </a:solidFill>
                        <a:effectLst/>
                        <a:latin typeface="+mj-lt"/>
                      </a:endParaRPr>
                    </a:p>
                    <a:p>
                      <a:pPr marL="285750" indent="-285750" algn="l">
                        <a:buFont typeface="Arial" panose="020B0604020202020204" pitchFamily="34" charset="0"/>
                        <a:buChar char="•"/>
                      </a:pPr>
                      <a:r>
                        <a:rPr lang="en-US" b="0" i="0" dirty="0">
                          <a:solidFill>
                            <a:srgbClr val="333333"/>
                          </a:solidFill>
                          <a:effectLst/>
                          <a:latin typeface="+mj-lt"/>
                        </a:rPr>
                        <a:t>Make regular ground announcements over your PA system with Shoosh For Kids messaging. </a:t>
                      </a:r>
                    </a:p>
                    <a:p>
                      <a:pPr marL="285750" indent="-285750" algn="l">
                        <a:buFont typeface="Arial" panose="020B0604020202020204" pitchFamily="34" charset="0"/>
                        <a:buChar char="•"/>
                      </a:pPr>
                      <a:endParaRPr lang="en-US" b="0" i="0" dirty="0">
                        <a:solidFill>
                          <a:srgbClr val="333333"/>
                        </a:solidFill>
                        <a:effectLst/>
                        <a:latin typeface="+mj-lt"/>
                      </a:endParaRPr>
                    </a:p>
                    <a:p>
                      <a:pPr marL="285750" indent="-285750" algn="l">
                        <a:buFont typeface="Arial" panose="020B0604020202020204" pitchFamily="34" charset="0"/>
                        <a:buChar char="•"/>
                      </a:pPr>
                      <a:r>
                        <a:rPr lang="en-US" b="0" i="0" dirty="0">
                          <a:solidFill>
                            <a:srgbClr val="333333"/>
                          </a:solidFill>
                          <a:effectLst/>
                          <a:latin typeface="+mj-lt"/>
                        </a:rPr>
                        <a:t>Place an ad/page in your event programs/draws reminding spectators to remain positive and outlining unacceptable </a:t>
                      </a:r>
                      <a:r>
                        <a:rPr lang="en-US" b="0" i="0" dirty="0" err="1">
                          <a:solidFill>
                            <a:srgbClr val="333333"/>
                          </a:solidFill>
                          <a:effectLst/>
                          <a:latin typeface="+mj-lt"/>
                        </a:rPr>
                        <a:t>behaviours</a:t>
                      </a:r>
                      <a:r>
                        <a:rPr lang="en-US" b="0" i="0" dirty="0">
                          <a:solidFill>
                            <a:srgbClr val="333333"/>
                          </a:solidFill>
                          <a:effectLst/>
                          <a:latin typeface="+mj-lt"/>
                        </a:rPr>
                        <a:t>.  </a:t>
                      </a:r>
                    </a:p>
                    <a:p>
                      <a:pPr marL="285750" indent="-285750" algn="l">
                        <a:buFont typeface="Arial" panose="020B0604020202020204" pitchFamily="34" charset="0"/>
                        <a:buChar char="•"/>
                      </a:pPr>
                      <a:endParaRPr lang="en-US" b="0" i="0" dirty="0">
                        <a:solidFill>
                          <a:srgbClr val="333333"/>
                        </a:solidFill>
                        <a:effectLst/>
                        <a:latin typeface="+mj-lt"/>
                      </a:endParaRPr>
                    </a:p>
                    <a:p>
                      <a:pPr marL="285750" indent="-285750" algn="l">
                        <a:buFont typeface="Arial" panose="020B0604020202020204" pitchFamily="34" charset="0"/>
                        <a:buChar char="•"/>
                      </a:pPr>
                      <a:r>
                        <a:rPr lang="en-US" b="0" i="0" dirty="0">
                          <a:solidFill>
                            <a:srgbClr val="333333"/>
                          </a:solidFill>
                          <a:effectLst/>
                          <a:latin typeface="+mj-lt"/>
                        </a:rPr>
                        <a:t>Designate a Shoosh For Kids “Ambassador/s” volunteer to be present at your venue during competitions. Consider giving them a bright shirt or vest to make them visible to spectators. Allow them to speak to spectators about their behaviour and answer questions if required. </a:t>
                      </a:r>
                    </a:p>
                    <a:p>
                      <a:pPr marL="285750" indent="-285750" algn="l">
                        <a:buFont typeface="Arial" panose="020B0604020202020204" pitchFamily="34" charset="0"/>
                        <a:buChar char="•"/>
                      </a:pPr>
                      <a:endParaRPr lang="en-US" b="0" i="0" dirty="0">
                        <a:solidFill>
                          <a:srgbClr val="333333"/>
                        </a:solidFill>
                        <a:effectLst/>
                        <a:latin typeface="+mj-lt"/>
                      </a:endParaRPr>
                    </a:p>
                    <a:p>
                      <a:pPr marL="285750" indent="-285750" algn="l">
                        <a:buFont typeface="Arial" panose="020B0604020202020204" pitchFamily="34" charset="0"/>
                        <a:buChar char="•"/>
                      </a:pPr>
                      <a:r>
                        <a:rPr lang="en-US" b="0" i="0" dirty="0">
                          <a:solidFill>
                            <a:srgbClr val="333333"/>
                          </a:solidFill>
                          <a:effectLst/>
                          <a:latin typeface="+mj-lt"/>
                        </a:rPr>
                        <a:t>Include a reminder about Shoosh For Kids month in emails, newsletters or text messages you send throughout May to your members. </a:t>
                      </a:r>
                      <a:br>
                        <a:rPr lang="en-US" b="0" i="0" dirty="0">
                          <a:solidFill>
                            <a:srgbClr val="333333"/>
                          </a:solidFill>
                          <a:effectLst/>
                          <a:latin typeface="Montserrat" panose="00000500000000000000" pitchFamily="2" charset="0"/>
                        </a:rPr>
                      </a:br>
                      <a:endParaRPr lang="en-US" b="0" i="0" dirty="0">
                        <a:solidFill>
                          <a:srgbClr val="333333"/>
                        </a:solidFill>
                        <a:effectLst/>
                        <a:latin typeface="+mj-lt"/>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219223"/>
                  </a:ext>
                </a:extLst>
              </a:tr>
              <a:tr h="408674">
                <a:tc>
                  <a:txBody>
                    <a:bodyPr/>
                    <a:lstStyle/>
                    <a:p>
                      <a:pPr algn="l"/>
                      <a:endParaRPr lang="en-US" b="0" i="0" dirty="0">
                        <a:solidFill>
                          <a:srgbClr val="333333"/>
                        </a:solidFill>
                        <a:effectLst/>
                        <a:latin typeface="Montserrat" panose="00000500000000000000" pitchFamily="2" charset="0"/>
                      </a:endParaRPr>
                    </a:p>
                  </a:txBody>
                  <a:tcPr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5367834"/>
                  </a:ext>
                </a:extLst>
              </a:tr>
              <a:tr h="213495">
                <a:tc>
                  <a:txBody>
                    <a:bodyPr/>
                    <a:lstStyle/>
                    <a:p>
                      <a:pPr lvl="0"/>
                      <a:endParaRPr lang="en-AU" sz="1200" dirty="0">
                        <a:solidFill>
                          <a:schemeClr val="bg2"/>
                        </a:solidFill>
                      </a:endParaRPr>
                    </a:p>
                  </a:txBody>
                  <a:tcPr marL="0" marR="0" marT="0" marB="0" anchor="ct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3467534611"/>
                  </a:ext>
                </a:extLst>
              </a:tr>
            </a:tbl>
          </a:graphicData>
        </a:graphic>
      </p:graphicFrame>
    </p:spTree>
    <p:extLst>
      <p:ext uri="{BB962C8B-B14F-4D97-AF65-F5344CB8AC3E}">
        <p14:creationId xmlns:p14="http://schemas.microsoft.com/office/powerpoint/2010/main" val="345049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5ED934-5B1D-473A-94D0-66B26C15FD03}"/>
              </a:ext>
            </a:extLst>
          </p:cNvPr>
          <p:cNvSpPr>
            <a:spLocks noGrp="1"/>
          </p:cNvSpPr>
          <p:nvPr>
            <p:ph type="title"/>
          </p:nvPr>
        </p:nvSpPr>
        <p:spPr/>
        <p:txBody>
          <a:bodyPr/>
          <a:lstStyle/>
          <a:p>
            <a:r>
              <a:rPr lang="en-AU" dirty="0">
                <a:solidFill>
                  <a:srgbClr val="65004D"/>
                </a:solidFill>
              </a:rPr>
              <a:t>Example – Ground/Venue Signage  </a:t>
            </a:r>
          </a:p>
        </p:txBody>
      </p:sp>
      <p:sp>
        <p:nvSpPr>
          <p:cNvPr id="6" name="Slide Number Placeholder 5">
            <a:extLst>
              <a:ext uri="{FF2B5EF4-FFF2-40B4-BE49-F238E27FC236}">
                <a16:creationId xmlns:a16="http://schemas.microsoft.com/office/drawing/2014/main" id="{62876389-A93C-4277-B6AC-C74301C87B28}"/>
              </a:ext>
            </a:extLst>
          </p:cNvPr>
          <p:cNvSpPr>
            <a:spLocks noGrp="1"/>
          </p:cNvSpPr>
          <p:nvPr>
            <p:ph type="sldNum" sz="quarter" idx="12"/>
          </p:nvPr>
        </p:nvSpPr>
        <p:spPr/>
        <p:txBody>
          <a:bodyPr/>
          <a:lstStyle/>
          <a:p>
            <a:fld id="{10A01DC5-1685-4615-8240-15192985C6A2}" type="slidenum">
              <a:rPr lang="en-AU" smtClean="0"/>
              <a:t>7</a:t>
            </a:fld>
            <a:endParaRPr lang="en-AU"/>
          </a:p>
        </p:txBody>
      </p:sp>
      <p:graphicFrame>
        <p:nvGraphicFramePr>
          <p:cNvPr id="11" name="Table 7">
            <a:extLst>
              <a:ext uri="{FF2B5EF4-FFF2-40B4-BE49-F238E27FC236}">
                <a16:creationId xmlns:a16="http://schemas.microsoft.com/office/drawing/2014/main" id="{F747DCFB-B7BB-48E2-8E4B-75FFCC10366A}"/>
              </a:ext>
            </a:extLst>
          </p:cNvPr>
          <p:cNvGraphicFramePr>
            <a:graphicFrameLocks/>
          </p:cNvGraphicFramePr>
          <p:nvPr>
            <p:extLst>
              <p:ext uri="{D42A27DB-BD31-4B8C-83A1-F6EECF244321}">
                <p14:modId xmlns:p14="http://schemas.microsoft.com/office/powerpoint/2010/main" val="896880982"/>
              </p:ext>
            </p:extLst>
          </p:nvPr>
        </p:nvGraphicFramePr>
        <p:xfrm>
          <a:off x="360000" y="1039391"/>
          <a:ext cx="10825864" cy="6043478"/>
        </p:xfrm>
        <a:graphic>
          <a:graphicData uri="http://schemas.openxmlformats.org/drawingml/2006/table">
            <a:tbl>
              <a:tblPr>
                <a:tableStyleId>{2D5ABB26-0587-4C30-8999-92F81FD0307C}</a:tableStyleId>
              </a:tblPr>
              <a:tblGrid>
                <a:gridCol w="5412932">
                  <a:extLst>
                    <a:ext uri="{9D8B030D-6E8A-4147-A177-3AD203B41FA5}">
                      <a16:colId xmlns:a16="http://schemas.microsoft.com/office/drawing/2014/main" val="578024989"/>
                    </a:ext>
                  </a:extLst>
                </a:gridCol>
                <a:gridCol w="5412932">
                  <a:extLst>
                    <a:ext uri="{9D8B030D-6E8A-4147-A177-3AD203B41FA5}">
                      <a16:colId xmlns:a16="http://schemas.microsoft.com/office/drawing/2014/main" val="2808019190"/>
                    </a:ext>
                  </a:extLst>
                </a:gridCol>
              </a:tblGrid>
              <a:tr h="295872">
                <a:tc gridSpan="2">
                  <a:txBody>
                    <a:bodyPr/>
                    <a:lstStyle/>
                    <a:p>
                      <a:pPr algn="ctr"/>
                      <a:r>
                        <a:rPr lang="en-AU" sz="2400" dirty="0">
                          <a:solidFill>
                            <a:srgbClr val="65004D"/>
                          </a:solidFill>
                          <a:latin typeface="Public Sans SemiBold"/>
                        </a:rPr>
                        <a:t>Keep it Positive, Keep it Fun. </a:t>
                      </a:r>
                    </a:p>
                    <a:p>
                      <a:pPr algn="ctr"/>
                      <a:r>
                        <a:rPr lang="en-AU" sz="2400" dirty="0">
                          <a:solidFill>
                            <a:srgbClr val="65004D"/>
                          </a:solidFill>
                          <a:latin typeface="Public Sans SemiBold"/>
                        </a:rPr>
                        <a:t>Think before you speak.</a:t>
                      </a:r>
                      <a:endParaRPr lang="en-AU" sz="1600" dirty="0">
                        <a:solidFill>
                          <a:srgbClr val="65004D"/>
                        </a:solidFill>
                        <a:latin typeface="Public Sans SemiBold"/>
                      </a:endParaRPr>
                    </a:p>
                  </a:txBody>
                  <a:tcPr anchor="ctr">
                    <a:lnB w="6350" cap="flat" cmpd="sng" algn="ctr">
                      <a:solidFill>
                        <a:schemeClr val="tx1"/>
                      </a:solidFill>
                      <a:prstDash val="solid"/>
                      <a:round/>
                      <a:headEnd type="none" w="med" len="med"/>
                      <a:tailEnd type="none" w="med" len="med"/>
                    </a:lnB>
                    <a:solidFill>
                      <a:srgbClr val="F4B5E6"/>
                    </a:solidFill>
                  </a:tcPr>
                </a:tc>
                <a:tc hMerge="1">
                  <a:txBody>
                    <a:bodyPr/>
                    <a:lstStyle/>
                    <a:p>
                      <a:endParaRPr lang="en-AU"/>
                    </a:p>
                  </a:txBody>
                  <a:tcPr/>
                </a:tc>
                <a:extLst>
                  <a:ext uri="{0D108BD9-81ED-4DB2-BD59-A6C34878D82A}">
                    <a16:rowId xmlns:a16="http://schemas.microsoft.com/office/drawing/2014/main" val="3376255758"/>
                  </a:ext>
                </a:extLst>
              </a:tr>
              <a:tr h="4598349">
                <a:tc>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buFont typeface="Arial" panose="020B0604020202020204" pitchFamily="34" charset="0"/>
                        <a:buChar char="•"/>
                      </a:pPr>
                      <a:endParaRPr lang="en-US" b="0" i="0" dirty="0">
                        <a:solidFill>
                          <a:srgbClr val="333333"/>
                        </a:solidFill>
                        <a:effectLst/>
                        <a:latin typeface="Montserrat" panose="00000500000000000000" pitchFamily="2"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219223"/>
                  </a:ext>
                </a:extLst>
              </a:tr>
              <a:tr h="408674">
                <a:tc gridSpan="2">
                  <a:txBody>
                    <a:bodyPr/>
                    <a:lstStyle/>
                    <a:p>
                      <a:pPr algn="l"/>
                      <a:endParaRPr lang="en-US" b="0" i="0" dirty="0">
                        <a:solidFill>
                          <a:srgbClr val="333333"/>
                        </a:solidFill>
                        <a:effectLst/>
                        <a:latin typeface="Montserrat" panose="00000500000000000000" pitchFamily="2" charset="0"/>
                      </a:endParaRPr>
                    </a:p>
                  </a:txBody>
                  <a:tcPr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a:p>
                  </a:txBody>
                  <a:tcPr/>
                </a:tc>
                <a:extLst>
                  <a:ext uri="{0D108BD9-81ED-4DB2-BD59-A6C34878D82A}">
                    <a16:rowId xmlns:a16="http://schemas.microsoft.com/office/drawing/2014/main" val="3945367834"/>
                  </a:ext>
                </a:extLst>
              </a:tr>
              <a:tr h="213495">
                <a:tc gridSpan="2">
                  <a:txBody>
                    <a:bodyPr/>
                    <a:lstStyle/>
                    <a:p>
                      <a:pPr lvl="0"/>
                      <a:endParaRPr lang="en-AU" sz="1200" dirty="0">
                        <a:solidFill>
                          <a:schemeClr val="bg2"/>
                        </a:solidFill>
                      </a:endParaRPr>
                    </a:p>
                  </a:txBody>
                  <a:tcPr marL="0" marR="0" marT="0" marB="0" anchor="ct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3467534611"/>
                  </a:ext>
                </a:extLst>
              </a:tr>
            </a:tbl>
          </a:graphicData>
        </a:graphic>
      </p:graphicFrame>
      <p:sp>
        <p:nvSpPr>
          <p:cNvPr id="7" name="TextBox 6">
            <a:extLst>
              <a:ext uri="{FF2B5EF4-FFF2-40B4-BE49-F238E27FC236}">
                <a16:creationId xmlns:a16="http://schemas.microsoft.com/office/drawing/2014/main" id="{7237A860-5E48-5FF8-51DD-924675D98549}"/>
              </a:ext>
            </a:extLst>
          </p:cNvPr>
          <p:cNvSpPr txBox="1"/>
          <p:nvPr/>
        </p:nvSpPr>
        <p:spPr>
          <a:xfrm>
            <a:off x="379481" y="2073139"/>
            <a:ext cx="4840519" cy="3093154"/>
          </a:xfrm>
          <a:prstGeom prst="rect">
            <a:avLst/>
          </a:prstGeom>
          <a:noFill/>
        </p:spPr>
        <p:txBody>
          <a:bodyPr wrap="square" rtlCol="0">
            <a:spAutoFit/>
          </a:bodyPr>
          <a:lstStyle/>
          <a:p>
            <a:r>
              <a:rPr lang="en-AU" sz="1300" dirty="0"/>
              <a:t>A great way to ensure that messaging about positive sideline behaviour is visible and front-of-mind for spectators at your venue is through signage at your field, track or court. </a:t>
            </a:r>
          </a:p>
          <a:p>
            <a:endParaRPr lang="en-AU" sz="1300" dirty="0"/>
          </a:p>
          <a:p>
            <a:r>
              <a:rPr lang="en-AU" sz="1300" dirty="0"/>
              <a:t>Many governing bodies, clubs and associations across Australia and the rest of the world have seen success in reducing poor spectator behaviour through the development of eye-catching and well-crafted signage at their grounds. </a:t>
            </a:r>
          </a:p>
          <a:p>
            <a:endParaRPr lang="en-AU" sz="1300" dirty="0"/>
          </a:p>
          <a:p>
            <a:r>
              <a:rPr lang="en-AU" sz="1300" dirty="0"/>
              <a:t>The Office of Sport has developed a range of basic Shoosh For Kids signage templates that clubs and associations can get printed through their local print suppliers. These include fence banners, poster, a-frame signs and teardrop banners. </a:t>
            </a:r>
          </a:p>
          <a:p>
            <a:endParaRPr lang="en-AU" sz="1300" dirty="0"/>
          </a:p>
          <a:p>
            <a:r>
              <a:rPr lang="en-AU" sz="1300" dirty="0"/>
              <a:t>Click here to access our signage templates.</a:t>
            </a:r>
          </a:p>
        </p:txBody>
      </p:sp>
      <p:pic>
        <p:nvPicPr>
          <p:cNvPr id="4" name="Picture 3" descr="A group of kids compete over a football ball&#10;&#10;Description automatically generated with medium confidence">
            <a:extLst>
              <a:ext uri="{FF2B5EF4-FFF2-40B4-BE49-F238E27FC236}">
                <a16:creationId xmlns:a16="http://schemas.microsoft.com/office/drawing/2014/main" id="{5476F041-0D9D-E835-CBB4-BD43D8DF7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3675" y="4307538"/>
            <a:ext cx="3045488" cy="2080068"/>
          </a:xfrm>
          <a:prstGeom prst="rect">
            <a:avLst/>
          </a:prstGeom>
        </p:spPr>
      </p:pic>
      <p:pic>
        <p:nvPicPr>
          <p:cNvPr id="10" name="Picture 9" descr="A person standing next to a sign&#10;&#10;Description automatically generated with medium confidence">
            <a:extLst>
              <a:ext uri="{FF2B5EF4-FFF2-40B4-BE49-F238E27FC236}">
                <a16:creationId xmlns:a16="http://schemas.microsoft.com/office/drawing/2014/main" id="{A02FC6CD-4431-0D1B-DFC4-3936B2DB3F6A}"/>
              </a:ext>
            </a:extLst>
          </p:cNvPr>
          <p:cNvPicPr>
            <a:picLocks noChangeAspect="1"/>
          </p:cNvPicPr>
          <p:nvPr/>
        </p:nvPicPr>
        <p:blipFill rotWithShape="1">
          <a:blip r:embed="rId3">
            <a:extLst>
              <a:ext uri="{28A0092B-C50C-407E-A947-70E740481C1C}">
                <a14:useLocalDpi xmlns:a14="http://schemas.microsoft.com/office/drawing/2010/main" val="0"/>
              </a:ext>
            </a:extLst>
          </a:blip>
          <a:srcRect t="8471" b="6020"/>
          <a:stretch/>
        </p:blipFill>
        <p:spPr>
          <a:xfrm>
            <a:off x="5947665" y="4307539"/>
            <a:ext cx="1824416" cy="2080068"/>
          </a:xfrm>
          <a:prstGeom prst="rect">
            <a:avLst/>
          </a:prstGeom>
        </p:spPr>
      </p:pic>
      <p:pic>
        <p:nvPicPr>
          <p:cNvPr id="14" name="Picture 13" descr="Text&#10;&#10;Description automatically generated">
            <a:extLst>
              <a:ext uri="{FF2B5EF4-FFF2-40B4-BE49-F238E27FC236}">
                <a16:creationId xmlns:a16="http://schemas.microsoft.com/office/drawing/2014/main" id="{15F6D32C-853A-0437-86D0-9BE3E01F6E57}"/>
              </a:ext>
            </a:extLst>
          </p:cNvPr>
          <p:cNvPicPr>
            <a:picLocks noChangeAspect="1"/>
          </p:cNvPicPr>
          <p:nvPr/>
        </p:nvPicPr>
        <p:blipFill rotWithShape="1">
          <a:blip r:embed="rId4">
            <a:extLst>
              <a:ext uri="{28A0092B-C50C-407E-A947-70E740481C1C}">
                <a14:useLocalDpi xmlns:a14="http://schemas.microsoft.com/office/drawing/2010/main" val="0"/>
              </a:ext>
            </a:extLst>
          </a:blip>
          <a:srcRect t="14737" b="9755"/>
          <a:stretch/>
        </p:blipFill>
        <p:spPr>
          <a:xfrm>
            <a:off x="8908609" y="2034639"/>
            <a:ext cx="1624095" cy="2178305"/>
          </a:xfrm>
          <a:prstGeom prst="rect">
            <a:avLst/>
          </a:prstGeom>
        </p:spPr>
      </p:pic>
      <p:pic>
        <p:nvPicPr>
          <p:cNvPr id="16" name="Picture 15" descr="A sign on the side of a road&#10;&#10;Description automatically generated with low confidence">
            <a:extLst>
              <a:ext uri="{FF2B5EF4-FFF2-40B4-BE49-F238E27FC236}">
                <a16:creationId xmlns:a16="http://schemas.microsoft.com/office/drawing/2014/main" id="{81F752E8-0968-7863-CA22-B5BD0E9EC7ED}"/>
              </a:ext>
            </a:extLst>
          </p:cNvPr>
          <p:cNvPicPr>
            <a:picLocks noChangeAspect="1"/>
          </p:cNvPicPr>
          <p:nvPr/>
        </p:nvPicPr>
        <p:blipFill rotWithShape="1">
          <a:blip r:embed="rId5">
            <a:extLst>
              <a:ext uri="{28A0092B-C50C-407E-A947-70E740481C1C}">
                <a14:useLocalDpi xmlns:a14="http://schemas.microsoft.com/office/drawing/2010/main" val="0"/>
              </a:ext>
            </a:extLst>
          </a:blip>
          <a:srcRect l="-1305" t="28921" r="-3425" b="13561"/>
          <a:stretch/>
        </p:blipFill>
        <p:spPr>
          <a:xfrm>
            <a:off x="5920506" y="2034639"/>
            <a:ext cx="2960944" cy="2168178"/>
          </a:xfrm>
          <a:prstGeom prst="rect">
            <a:avLst/>
          </a:prstGeom>
        </p:spPr>
      </p:pic>
    </p:spTree>
    <p:extLst>
      <p:ext uri="{BB962C8B-B14F-4D97-AF65-F5344CB8AC3E}">
        <p14:creationId xmlns:p14="http://schemas.microsoft.com/office/powerpoint/2010/main" val="1855004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5ED934-5B1D-473A-94D0-66B26C15FD03}"/>
              </a:ext>
            </a:extLst>
          </p:cNvPr>
          <p:cNvSpPr>
            <a:spLocks noGrp="1"/>
          </p:cNvSpPr>
          <p:nvPr>
            <p:ph type="title"/>
          </p:nvPr>
        </p:nvSpPr>
        <p:spPr/>
        <p:txBody>
          <a:bodyPr/>
          <a:lstStyle/>
          <a:p>
            <a:r>
              <a:rPr lang="en-AU" dirty="0">
                <a:solidFill>
                  <a:srgbClr val="65004D"/>
                </a:solidFill>
              </a:rPr>
              <a:t>Social Content Week 2: w/c Monday 8 May  </a:t>
            </a:r>
          </a:p>
        </p:txBody>
      </p:sp>
      <p:sp>
        <p:nvSpPr>
          <p:cNvPr id="6" name="Slide Number Placeholder 5">
            <a:extLst>
              <a:ext uri="{FF2B5EF4-FFF2-40B4-BE49-F238E27FC236}">
                <a16:creationId xmlns:a16="http://schemas.microsoft.com/office/drawing/2014/main" id="{62876389-A93C-4277-B6AC-C74301C87B28}"/>
              </a:ext>
            </a:extLst>
          </p:cNvPr>
          <p:cNvSpPr>
            <a:spLocks noGrp="1"/>
          </p:cNvSpPr>
          <p:nvPr>
            <p:ph type="sldNum" sz="quarter" idx="12"/>
          </p:nvPr>
        </p:nvSpPr>
        <p:spPr/>
        <p:txBody>
          <a:bodyPr/>
          <a:lstStyle/>
          <a:p>
            <a:fld id="{10A01DC5-1685-4615-8240-15192985C6A2}" type="slidenum">
              <a:rPr lang="en-AU" smtClean="0"/>
              <a:t>8</a:t>
            </a:fld>
            <a:endParaRPr lang="en-AU"/>
          </a:p>
        </p:txBody>
      </p:sp>
      <p:graphicFrame>
        <p:nvGraphicFramePr>
          <p:cNvPr id="11" name="Table 7">
            <a:extLst>
              <a:ext uri="{FF2B5EF4-FFF2-40B4-BE49-F238E27FC236}">
                <a16:creationId xmlns:a16="http://schemas.microsoft.com/office/drawing/2014/main" id="{F747DCFB-B7BB-48E2-8E4B-75FFCC10366A}"/>
              </a:ext>
            </a:extLst>
          </p:cNvPr>
          <p:cNvGraphicFramePr>
            <a:graphicFrameLocks/>
          </p:cNvGraphicFramePr>
          <p:nvPr>
            <p:extLst>
              <p:ext uri="{D42A27DB-BD31-4B8C-83A1-F6EECF244321}">
                <p14:modId xmlns:p14="http://schemas.microsoft.com/office/powerpoint/2010/main" val="1638931195"/>
              </p:ext>
            </p:extLst>
          </p:nvPr>
        </p:nvGraphicFramePr>
        <p:xfrm>
          <a:off x="360000" y="1138979"/>
          <a:ext cx="10825864" cy="6043478"/>
        </p:xfrm>
        <a:graphic>
          <a:graphicData uri="http://schemas.openxmlformats.org/drawingml/2006/table">
            <a:tbl>
              <a:tblPr>
                <a:tableStyleId>{2D5ABB26-0587-4C30-8999-92F81FD0307C}</a:tableStyleId>
              </a:tblPr>
              <a:tblGrid>
                <a:gridCol w="5412932">
                  <a:extLst>
                    <a:ext uri="{9D8B030D-6E8A-4147-A177-3AD203B41FA5}">
                      <a16:colId xmlns:a16="http://schemas.microsoft.com/office/drawing/2014/main" val="578024989"/>
                    </a:ext>
                  </a:extLst>
                </a:gridCol>
                <a:gridCol w="5412932">
                  <a:extLst>
                    <a:ext uri="{9D8B030D-6E8A-4147-A177-3AD203B41FA5}">
                      <a16:colId xmlns:a16="http://schemas.microsoft.com/office/drawing/2014/main" val="2808019190"/>
                    </a:ext>
                  </a:extLst>
                </a:gridCol>
              </a:tblGrid>
              <a:tr h="295872">
                <a:tc gridSpan="2">
                  <a:txBody>
                    <a:bodyPr/>
                    <a:lstStyle/>
                    <a:p>
                      <a:pPr algn="ctr"/>
                      <a:r>
                        <a:rPr lang="en-AU" sz="2400" dirty="0">
                          <a:solidFill>
                            <a:srgbClr val="65004D"/>
                          </a:solidFill>
                          <a:latin typeface="Public Sans SemiBold"/>
                        </a:rPr>
                        <a:t>Respect the Referee</a:t>
                      </a:r>
                    </a:p>
                    <a:p>
                      <a:pPr algn="ctr"/>
                      <a:r>
                        <a:rPr lang="en-AU" sz="2400" dirty="0">
                          <a:solidFill>
                            <a:srgbClr val="65004D"/>
                          </a:solidFill>
                          <a:latin typeface="Public Sans SemiBold"/>
                        </a:rPr>
                        <a:t>Think before you speak.</a:t>
                      </a:r>
                      <a:endParaRPr lang="en-AU" sz="1600" dirty="0">
                        <a:solidFill>
                          <a:srgbClr val="65004D"/>
                        </a:solidFill>
                        <a:latin typeface="Public Sans SemiBold"/>
                      </a:endParaRPr>
                    </a:p>
                  </a:txBody>
                  <a:tcPr anchor="ctr">
                    <a:lnB w="6350" cap="flat" cmpd="sng" algn="ctr">
                      <a:solidFill>
                        <a:schemeClr val="tx1"/>
                      </a:solidFill>
                      <a:prstDash val="solid"/>
                      <a:round/>
                      <a:headEnd type="none" w="med" len="med"/>
                      <a:tailEnd type="none" w="med" len="med"/>
                    </a:lnB>
                    <a:solidFill>
                      <a:srgbClr val="F4B5E6"/>
                    </a:solidFill>
                  </a:tcPr>
                </a:tc>
                <a:tc hMerge="1">
                  <a:txBody>
                    <a:bodyPr/>
                    <a:lstStyle/>
                    <a:p>
                      <a:endParaRPr lang="en-AU"/>
                    </a:p>
                  </a:txBody>
                  <a:tcPr/>
                </a:tc>
                <a:extLst>
                  <a:ext uri="{0D108BD9-81ED-4DB2-BD59-A6C34878D82A}">
                    <a16:rowId xmlns:a16="http://schemas.microsoft.com/office/drawing/2014/main" val="3376255758"/>
                  </a:ext>
                </a:extLst>
              </a:tr>
              <a:tr h="4598349">
                <a:tc>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buFont typeface="Arial" panose="020B0604020202020204" pitchFamily="34" charset="0"/>
                        <a:buChar char="•"/>
                      </a:pPr>
                      <a:endParaRPr lang="en-US" b="0" i="0" dirty="0">
                        <a:solidFill>
                          <a:srgbClr val="333333"/>
                        </a:solidFill>
                        <a:effectLst/>
                        <a:latin typeface="Montserrat" panose="00000500000000000000" pitchFamily="2"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219223"/>
                  </a:ext>
                </a:extLst>
              </a:tr>
              <a:tr h="408674">
                <a:tc gridSpan="2">
                  <a:txBody>
                    <a:bodyPr/>
                    <a:lstStyle/>
                    <a:p>
                      <a:pPr algn="l"/>
                      <a:endParaRPr lang="en-US" b="0" i="0" dirty="0">
                        <a:solidFill>
                          <a:srgbClr val="333333"/>
                        </a:solidFill>
                        <a:effectLst/>
                        <a:latin typeface="Montserrat" panose="00000500000000000000" pitchFamily="2" charset="0"/>
                      </a:endParaRPr>
                    </a:p>
                  </a:txBody>
                  <a:tcPr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a:p>
                  </a:txBody>
                  <a:tcPr/>
                </a:tc>
                <a:extLst>
                  <a:ext uri="{0D108BD9-81ED-4DB2-BD59-A6C34878D82A}">
                    <a16:rowId xmlns:a16="http://schemas.microsoft.com/office/drawing/2014/main" val="3945367834"/>
                  </a:ext>
                </a:extLst>
              </a:tr>
              <a:tr h="213495">
                <a:tc gridSpan="2">
                  <a:txBody>
                    <a:bodyPr/>
                    <a:lstStyle/>
                    <a:p>
                      <a:pPr lvl="0"/>
                      <a:endParaRPr lang="en-AU" sz="1200" dirty="0">
                        <a:solidFill>
                          <a:schemeClr val="bg2"/>
                        </a:solidFill>
                      </a:endParaRPr>
                    </a:p>
                  </a:txBody>
                  <a:tcPr marL="0" marR="0" marT="0" marB="0" anchor="ct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3467534611"/>
                  </a:ext>
                </a:extLst>
              </a:tr>
            </a:tbl>
          </a:graphicData>
        </a:graphic>
      </p:graphicFrame>
      <p:sp>
        <p:nvSpPr>
          <p:cNvPr id="7" name="TextBox 6">
            <a:extLst>
              <a:ext uri="{FF2B5EF4-FFF2-40B4-BE49-F238E27FC236}">
                <a16:creationId xmlns:a16="http://schemas.microsoft.com/office/drawing/2014/main" id="{7237A860-5E48-5FF8-51DD-924675D98549}"/>
              </a:ext>
            </a:extLst>
          </p:cNvPr>
          <p:cNvSpPr txBox="1"/>
          <p:nvPr/>
        </p:nvSpPr>
        <p:spPr>
          <a:xfrm>
            <a:off x="6580735" y="3126727"/>
            <a:ext cx="3499265" cy="1169551"/>
          </a:xfrm>
          <a:prstGeom prst="rect">
            <a:avLst/>
          </a:prstGeom>
          <a:noFill/>
        </p:spPr>
        <p:txBody>
          <a:bodyPr wrap="square" rtlCol="0">
            <a:spAutoFit/>
          </a:bodyPr>
          <a:lstStyle/>
          <a:p>
            <a:r>
              <a:rPr lang="en-AU" sz="1400" dirty="0"/>
              <a:t>Post: Referees are volunteers and make mistakes, just like you and me. Respect their decisions. Think before you speak. Keep it positive, keep it fun. #ShooshforKids </a:t>
            </a:r>
          </a:p>
        </p:txBody>
      </p:sp>
      <p:sp>
        <p:nvSpPr>
          <p:cNvPr id="10" name="TextBox 9">
            <a:extLst>
              <a:ext uri="{FF2B5EF4-FFF2-40B4-BE49-F238E27FC236}">
                <a16:creationId xmlns:a16="http://schemas.microsoft.com/office/drawing/2014/main" id="{C22F672C-2F13-D744-9F43-DE65EB3C4AAE}"/>
              </a:ext>
            </a:extLst>
          </p:cNvPr>
          <p:cNvSpPr txBox="1"/>
          <p:nvPr/>
        </p:nvSpPr>
        <p:spPr>
          <a:xfrm>
            <a:off x="6580735" y="2253946"/>
            <a:ext cx="3499265" cy="307777"/>
          </a:xfrm>
          <a:prstGeom prst="rect">
            <a:avLst/>
          </a:prstGeom>
          <a:noFill/>
        </p:spPr>
        <p:txBody>
          <a:bodyPr wrap="square" rtlCol="0">
            <a:spAutoFit/>
          </a:bodyPr>
          <a:lstStyle/>
          <a:p>
            <a:r>
              <a:rPr lang="en-AU" sz="1400" dirty="0">
                <a:hlinkClick r:id="rId2"/>
              </a:rPr>
              <a:t>Click here to download the social tile. </a:t>
            </a:r>
            <a:endParaRPr lang="en-AU" sz="1400" dirty="0"/>
          </a:p>
        </p:txBody>
      </p:sp>
      <p:pic>
        <p:nvPicPr>
          <p:cNvPr id="4" name="Picture 3" descr="Diagram&#10;&#10;Description automatically generated">
            <a:hlinkClick r:id="rId2"/>
            <a:extLst>
              <a:ext uri="{FF2B5EF4-FFF2-40B4-BE49-F238E27FC236}">
                <a16:creationId xmlns:a16="http://schemas.microsoft.com/office/drawing/2014/main" id="{6DDEEB89-9774-86E9-5499-9967AF235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2960" y="2253946"/>
            <a:ext cx="3813544" cy="3813544"/>
          </a:xfrm>
          <a:prstGeom prst="rect">
            <a:avLst/>
          </a:prstGeom>
        </p:spPr>
      </p:pic>
    </p:spTree>
    <p:extLst>
      <p:ext uri="{BB962C8B-B14F-4D97-AF65-F5344CB8AC3E}">
        <p14:creationId xmlns:p14="http://schemas.microsoft.com/office/powerpoint/2010/main" val="293416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5ED934-5B1D-473A-94D0-66B26C15FD03}"/>
              </a:ext>
            </a:extLst>
          </p:cNvPr>
          <p:cNvSpPr>
            <a:spLocks noGrp="1"/>
          </p:cNvSpPr>
          <p:nvPr>
            <p:ph type="title"/>
          </p:nvPr>
        </p:nvSpPr>
        <p:spPr/>
        <p:txBody>
          <a:bodyPr/>
          <a:lstStyle/>
          <a:p>
            <a:r>
              <a:rPr lang="en-AU" dirty="0">
                <a:solidFill>
                  <a:srgbClr val="65004D"/>
                </a:solidFill>
              </a:rPr>
              <a:t>Respect The Referees. </a:t>
            </a:r>
            <a:br>
              <a:rPr lang="en-AU" dirty="0">
                <a:solidFill>
                  <a:srgbClr val="65004D"/>
                </a:solidFill>
              </a:rPr>
            </a:br>
            <a:r>
              <a:rPr lang="en-AU" dirty="0">
                <a:solidFill>
                  <a:srgbClr val="65004D"/>
                </a:solidFill>
              </a:rPr>
              <a:t>Think Before You Speak</a:t>
            </a:r>
          </a:p>
        </p:txBody>
      </p:sp>
      <p:sp>
        <p:nvSpPr>
          <p:cNvPr id="6" name="Slide Number Placeholder 5">
            <a:extLst>
              <a:ext uri="{FF2B5EF4-FFF2-40B4-BE49-F238E27FC236}">
                <a16:creationId xmlns:a16="http://schemas.microsoft.com/office/drawing/2014/main" id="{62876389-A93C-4277-B6AC-C74301C87B28}"/>
              </a:ext>
            </a:extLst>
          </p:cNvPr>
          <p:cNvSpPr>
            <a:spLocks noGrp="1"/>
          </p:cNvSpPr>
          <p:nvPr>
            <p:ph type="sldNum" sz="quarter" idx="12"/>
          </p:nvPr>
        </p:nvSpPr>
        <p:spPr/>
        <p:txBody>
          <a:bodyPr/>
          <a:lstStyle/>
          <a:p>
            <a:fld id="{10A01DC5-1685-4615-8240-15192985C6A2}" type="slidenum">
              <a:rPr lang="en-AU" smtClean="0"/>
              <a:t>9</a:t>
            </a:fld>
            <a:endParaRPr lang="en-AU"/>
          </a:p>
        </p:txBody>
      </p:sp>
      <p:graphicFrame>
        <p:nvGraphicFramePr>
          <p:cNvPr id="11" name="Table 7">
            <a:extLst>
              <a:ext uri="{FF2B5EF4-FFF2-40B4-BE49-F238E27FC236}">
                <a16:creationId xmlns:a16="http://schemas.microsoft.com/office/drawing/2014/main" id="{F747DCFB-B7BB-48E2-8E4B-75FFCC10366A}"/>
              </a:ext>
            </a:extLst>
          </p:cNvPr>
          <p:cNvGraphicFramePr>
            <a:graphicFrameLocks/>
          </p:cNvGraphicFramePr>
          <p:nvPr>
            <p:extLst>
              <p:ext uri="{D42A27DB-BD31-4B8C-83A1-F6EECF244321}">
                <p14:modId xmlns:p14="http://schemas.microsoft.com/office/powerpoint/2010/main" val="4165886976"/>
              </p:ext>
            </p:extLst>
          </p:nvPr>
        </p:nvGraphicFramePr>
        <p:xfrm>
          <a:off x="360000" y="1638709"/>
          <a:ext cx="10825864" cy="4669298"/>
        </p:xfrm>
        <a:graphic>
          <a:graphicData uri="http://schemas.openxmlformats.org/drawingml/2006/table">
            <a:tbl>
              <a:tblPr>
                <a:tableStyleId>{2D5ABB26-0587-4C30-8999-92F81FD0307C}</a:tableStyleId>
              </a:tblPr>
              <a:tblGrid>
                <a:gridCol w="10825864">
                  <a:extLst>
                    <a:ext uri="{9D8B030D-6E8A-4147-A177-3AD203B41FA5}">
                      <a16:colId xmlns:a16="http://schemas.microsoft.com/office/drawing/2014/main" val="578024989"/>
                    </a:ext>
                  </a:extLst>
                </a:gridCol>
              </a:tblGrid>
              <a:tr h="295872">
                <a:tc>
                  <a:txBody>
                    <a:bodyPr/>
                    <a:lstStyle/>
                    <a:p>
                      <a:pPr algn="ctr"/>
                      <a:r>
                        <a:rPr lang="en-AU" sz="1600" dirty="0">
                          <a:solidFill>
                            <a:srgbClr val="65004D"/>
                          </a:solidFill>
                          <a:latin typeface="Public Sans SemiBold"/>
                        </a:rPr>
                        <a:t>Practical Implementation Ideas</a:t>
                      </a:r>
                    </a:p>
                  </a:txBody>
                  <a:tcPr anchor="ctr">
                    <a:lnB w="6350" cap="flat" cmpd="sng" algn="ctr">
                      <a:solidFill>
                        <a:schemeClr val="tx1"/>
                      </a:solidFill>
                      <a:prstDash val="solid"/>
                      <a:round/>
                      <a:headEnd type="none" w="med" len="med"/>
                      <a:tailEnd type="none" w="med" len="med"/>
                    </a:lnB>
                    <a:solidFill>
                      <a:srgbClr val="F4B5E6"/>
                    </a:solidFill>
                  </a:tcPr>
                </a:tc>
                <a:extLst>
                  <a:ext uri="{0D108BD9-81ED-4DB2-BD59-A6C34878D82A}">
                    <a16:rowId xmlns:a16="http://schemas.microsoft.com/office/drawing/2014/main" val="3376255758"/>
                  </a:ext>
                </a:extLst>
              </a:tr>
              <a:tr h="3711849">
                <a:tc>
                  <a:txBody>
                    <a:bodyPr/>
                    <a:lstStyle/>
                    <a:p>
                      <a:pPr algn="l"/>
                      <a:endParaRPr lang="en-US" b="0" i="0" dirty="0">
                        <a:solidFill>
                          <a:srgbClr val="333333"/>
                        </a:solidFill>
                        <a:effectLst/>
                        <a:latin typeface="Montserrat" panose="00000500000000000000" pitchFamily="2" charset="0"/>
                      </a:endParaRPr>
                    </a:p>
                    <a:p>
                      <a:pPr marL="285750" indent="-285750" algn="l">
                        <a:buFont typeface="Arial" panose="020B0604020202020204" pitchFamily="34" charset="0"/>
                        <a:buChar char="•"/>
                      </a:pPr>
                      <a:r>
                        <a:rPr lang="en-US" b="0" i="0" dirty="0">
                          <a:solidFill>
                            <a:srgbClr val="333333"/>
                          </a:solidFill>
                          <a:effectLst/>
                          <a:latin typeface="+mj-lt"/>
                        </a:rPr>
                        <a:t>Create a ‘Respect For Officials’ campaign and encourage your members and other clubs to take part. Develop signage, place messaging on uniforms, spread messaging through social media, newsletters, website etc.</a:t>
                      </a:r>
                      <a:br>
                        <a:rPr lang="en-US" b="0" i="0" dirty="0">
                          <a:solidFill>
                            <a:srgbClr val="333333"/>
                          </a:solidFill>
                          <a:effectLst/>
                          <a:latin typeface="+mj-lt"/>
                        </a:rPr>
                      </a:br>
                      <a:endParaRPr lang="en-US" b="0" i="0" dirty="0">
                        <a:solidFill>
                          <a:srgbClr val="333333"/>
                        </a:solidFill>
                        <a:effectLst/>
                        <a:latin typeface="+mj-lt"/>
                      </a:endParaRPr>
                    </a:p>
                    <a:p>
                      <a:pPr marL="285750" indent="-285750" algn="l">
                        <a:buFont typeface="Arial" panose="020B0604020202020204" pitchFamily="34" charset="0"/>
                        <a:buChar char="•"/>
                      </a:pPr>
                      <a:r>
                        <a:rPr lang="en-US" b="0" i="0" dirty="0">
                          <a:solidFill>
                            <a:srgbClr val="333333"/>
                          </a:solidFill>
                          <a:effectLst/>
                          <a:latin typeface="+mj-lt"/>
                        </a:rPr>
                        <a:t>Encourage all athletes to shake the hands of officials before or after an event. </a:t>
                      </a:r>
                    </a:p>
                    <a:p>
                      <a:pPr marL="285750" indent="-285750" algn="l">
                        <a:buFont typeface="Arial" panose="020B0604020202020204" pitchFamily="34" charset="0"/>
                        <a:buChar char="•"/>
                      </a:pPr>
                      <a:endParaRPr lang="en-US" b="0" i="0" dirty="0">
                        <a:solidFill>
                          <a:srgbClr val="333333"/>
                        </a:solidFill>
                        <a:effectLst/>
                        <a:latin typeface="+mj-lt"/>
                      </a:endParaRPr>
                    </a:p>
                    <a:p>
                      <a:pPr marL="285750" indent="-285750" algn="l">
                        <a:buFont typeface="Arial" panose="020B0604020202020204" pitchFamily="34" charset="0"/>
                        <a:buChar char="•"/>
                      </a:pPr>
                      <a:r>
                        <a:rPr lang="en-US" b="0" i="0" dirty="0">
                          <a:solidFill>
                            <a:srgbClr val="333333"/>
                          </a:solidFill>
                          <a:effectLst/>
                          <a:latin typeface="+mj-lt"/>
                        </a:rPr>
                        <a:t>Develop a ‘</a:t>
                      </a:r>
                      <a:r>
                        <a:rPr lang="en-US" b="0" i="0" dirty="0" err="1">
                          <a:solidFill>
                            <a:srgbClr val="333333"/>
                          </a:solidFill>
                          <a:effectLst/>
                          <a:latin typeface="+mj-lt"/>
                        </a:rPr>
                        <a:t>Coloured</a:t>
                      </a:r>
                      <a:r>
                        <a:rPr lang="en-US" b="0" i="0" dirty="0">
                          <a:solidFill>
                            <a:srgbClr val="333333"/>
                          </a:solidFill>
                          <a:effectLst/>
                          <a:latin typeface="+mj-lt"/>
                        </a:rPr>
                        <a:t> Shirt/Vest’ program to support and help spectators identify new and/or developing umpires and referees. </a:t>
                      </a:r>
                    </a:p>
                    <a:p>
                      <a:pPr marL="285750" indent="-285750" algn="l">
                        <a:buFont typeface="Arial" panose="020B0604020202020204" pitchFamily="34" charset="0"/>
                        <a:buChar char="•"/>
                      </a:pPr>
                      <a:endParaRPr lang="en-US" b="0" i="0" dirty="0">
                        <a:solidFill>
                          <a:srgbClr val="333333"/>
                        </a:solidFill>
                        <a:effectLst/>
                        <a:latin typeface="+mj-lt"/>
                      </a:endParaRPr>
                    </a:p>
                    <a:p>
                      <a:pPr marL="285750" indent="-285750" algn="l">
                        <a:buFont typeface="Arial" panose="020B0604020202020204" pitchFamily="34" charset="0"/>
                        <a:buChar char="•"/>
                      </a:pPr>
                      <a:r>
                        <a:rPr lang="en-US" b="0" i="0" dirty="0">
                          <a:solidFill>
                            <a:srgbClr val="333333"/>
                          </a:solidFill>
                          <a:effectLst/>
                          <a:latin typeface="+mj-lt"/>
                        </a:rPr>
                        <a:t>Implement a warning card or penalty system for unruly spectators that introduces consequences (point deduction, free kick, removal from venue) for poor behaviour towards officials. </a:t>
                      </a:r>
                      <a:br>
                        <a:rPr lang="en-US" b="0" i="0" dirty="0">
                          <a:solidFill>
                            <a:srgbClr val="333333"/>
                          </a:solidFill>
                          <a:effectLst/>
                          <a:latin typeface="Montserrat" panose="00000500000000000000" pitchFamily="2" charset="0"/>
                        </a:rPr>
                      </a:br>
                      <a:endParaRPr lang="en-US" b="0" i="0" dirty="0">
                        <a:solidFill>
                          <a:srgbClr val="333333"/>
                        </a:solidFill>
                        <a:effectLst/>
                        <a:latin typeface="+mj-lt"/>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219223"/>
                  </a:ext>
                </a:extLst>
              </a:tr>
              <a:tr h="408674">
                <a:tc>
                  <a:txBody>
                    <a:bodyPr/>
                    <a:lstStyle/>
                    <a:p>
                      <a:pPr algn="l"/>
                      <a:endParaRPr lang="en-US" b="0" i="0" dirty="0">
                        <a:solidFill>
                          <a:srgbClr val="333333"/>
                        </a:solidFill>
                        <a:effectLst/>
                        <a:latin typeface="Montserrat" panose="00000500000000000000" pitchFamily="2" charset="0"/>
                      </a:endParaRPr>
                    </a:p>
                  </a:txBody>
                  <a:tcPr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5367834"/>
                  </a:ext>
                </a:extLst>
              </a:tr>
              <a:tr h="213495">
                <a:tc>
                  <a:txBody>
                    <a:bodyPr/>
                    <a:lstStyle/>
                    <a:p>
                      <a:pPr lvl="0"/>
                      <a:endParaRPr lang="en-AU" sz="1200" dirty="0">
                        <a:solidFill>
                          <a:schemeClr val="bg2"/>
                        </a:solidFill>
                      </a:endParaRPr>
                    </a:p>
                  </a:txBody>
                  <a:tcPr marL="0" marR="0" marT="0" marB="0" anchor="ct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3467534611"/>
                  </a:ext>
                </a:extLst>
              </a:tr>
            </a:tbl>
          </a:graphicData>
        </a:graphic>
      </p:graphicFrame>
    </p:spTree>
    <p:extLst>
      <p:ext uri="{BB962C8B-B14F-4D97-AF65-F5344CB8AC3E}">
        <p14:creationId xmlns:p14="http://schemas.microsoft.com/office/powerpoint/2010/main" val="2159440913"/>
      </p:ext>
    </p:extLst>
  </p:cSld>
  <p:clrMapOvr>
    <a:masterClrMapping/>
  </p:clrMapOvr>
</p:sld>
</file>

<file path=ppt/theme/theme1.xml><?xml version="1.0" encoding="utf-8"?>
<a:theme xmlns:a="http://schemas.openxmlformats.org/drawingml/2006/main" name="NSWG Corporate">
  <a:themeElements>
    <a:clrScheme name="NSWG Corporate">
      <a:dk1>
        <a:srgbClr val="22272B"/>
      </a:dk1>
      <a:lt1>
        <a:srgbClr val="FFFFFF"/>
      </a:lt1>
      <a:dk2>
        <a:srgbClr val="D7153A"/>
      </a:dk2>
      <a:lt2>
        <a:srgbClr val="002664"/>
      </a:lt2>
      <a:accent1>
        <a:srgbClr val="002664"/>
      </a:accent1>
      <a:accent2>
        <a:srgbClr val="CBEDFD"/>
      </a:accent2>
      <a:accent3>
        <a:srgbClr val="146CFD"/>
      </a:accent3>
      <a:accent4>
        <a:srgbClr val="8CE0FF"/>
      </a:accent4>
      <a:accent5>
        <a:srgbClr val="495054"/>
      </a:accent5>
      <a:accent6>
        <a:srgbClr val="FFB8C1"/>
      </a:accent6>
      <a:hlink>
        <a:srgbClr val="22272B"/>
      </a:hlink>
      <a:folHlink>
        <a:srgbClr val="22272B"/>
      </a:folHlink>
    </a:clrScheme>
    <a:fontScheme name="NSW Governmen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Of_Sport_Powerpoint_Jan2022" id="{289A73B0-E3F1-8448-B8D0-502EF585B45E}" vid="{BEE54EBE-FDFD-B14A-8EBF-09E0BB7F86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D34FD2E5E5E94C9CA9AAB20C2EAAC6" ma:contentTypeVersion="16" ma:contentTypeDescription="Create a new document." ma:contentTypeScope="" ma:versionID="634c693f7bdff0a12f8ce9dd0f2a366c">
  <xsd:schema xmlns:xsd="http://www.w3.org/2001/XMLSchema" xmlns:xs="http://www.w3.org/2001/XMLSchema" xmlns:p="http://schemas.microsoft.com/office/2006/metadata/properties" xmlns:ns2="5f7ef392-efbe-4a0a-a43a-68cecec4ae01" xmlns:ns3="7009f96c-3423-41d1-be82-75268edba3ee" targetNamespace="http://schemas.microsoft.com/office/2006/metadata/properties" ma:root="true" ma:fieldsID="0340605de35682611ca6ce0c9f91efd0" ns2:_="" ns3:_="">
    <xsd:import namespace="5f7ef392-efbe-4a0a-a43a-68cecec4ae01"/>
    <xsd:import namespace="7009f96c-3423-41d1-be82-75268edba3e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7ef392-efbe-4a0a-a43a-68cecec4a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5c7858-1779-4fce-bc43-9c88632d68a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009f96c-3423-41d1-be82-75268edba3e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69f9a56-149e-487d-8edc-c35b38fe74b9}" ma:internalName="TaxCatchAll" ma:showField="CatchAllData" ma:web="7009f96c-3423-41d1-be82-75268edba3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009f96c-3423-41d1-be82-75268edba3ee">
      <UserInfo>
        <DisplayName>Samantha Feyzeny</DisplayName>
        <AccountId>606</AccountId>
        <AccountType/>
      </UserInfo>
      <UserInfo>
        <DisplayName>Tom Armstrong</DisplayName>
        <AccountId>16</AccountId>
        <AccountType/>
      </UserInfo>
      <UserInfo>
        <DisplayName>Nadia Briganti</DisplayName>
        <AccountId>15</AccountId>
        <AccountType/>
      </UserInfo>
      <UserInfo>
        <DisplayName>Frances Cordaro</DisplayName>
        <AccountId>446</AccountId>
        <AccountType/>
      </UserInfo>
      <UserInfo>
        <DisplayName>Steve Norris</DisplayName>
        <AccountId>22</AccountId>
        <AccountType/>
      </UserInfo>
      <UserInfo>
        <DisplayName>Thalia Frost</DisplayName>
        <AccountId>42</AccountId>
        <AccountType/>
      </UserInfo>
    </SharedWithUsers>
    <lcf76f155ced4ddcb4097134ff3c332f xmlns="5f7ef392-efbe-4a0a-a43a-68cecec4ae01">
      <Terms xmlns="http://schemas.microsoft.com/office/infopath/2007/PartnerControls"/>
    </lcf76f155ced4ddcb4097134ff3c332f>
    <TaxCatchAll xmlns="7009f96c-3423-41d1-be82-75268edba3ee" xsi:nil="true"/>
  </documentManagement>
</p:properties>
</file>

<file path=customXml/itemProps1.xml><?xml version="1.0" encoding="utf-8"?>
<ds:datastoreItem xmlns:ds="http://schemas.openxmlformats.org/officeDocument/2006/customXml" ds:itemID="{4EB36DF0-43D6-4727-B650-940AC589A0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7ef392-efbe-4a0a-a43a-68cecec4ae01"/>
    <ds:schemaRef ds:uri="7009f96c-3423-41d1-be82-75268edba3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FEAC41-190D-4B66-A1B4-88CFEE61B207}">
  <ds:schemaRefs>
    <ds:schemaRef ds:uri="http://schemas.microsoft.com/sharepoint/v3/contenttype/forms"/>
  </ds:schemaRefs>
</ds:datastoreItem>
</file>

<file path=customXml/itemProps3.xml><?xml version="1.0" encoding="utf-8"?>
<ds:datastoreItem xmlns:ds="http://schemas.openxmlformats.org/officeDocument/2006/customXml" ds:itemID="{FC4DE9EA-503B-4152-AFAA-FBB44931272B}">
  <ds:schemaRefs>
    <ds:schemaRef ds:uri="7009f96c-3423-41d1-be82-75268edba3ee"/>
    <ds:schemaRef ds:uri="http://schemas.microsoft.com/office/2006/metadata/properties"/>
    <ds:schemaRef ds:uri="http://schemas.microsoft.com/office/infopath/2007/PartnerControls"/>
    <ds:schemaRef ds:uri="5f7ef392-efbe-4a0a-a43a-68cecec4ae01"/>
  </ds:schemaRefs>
</ds:datastoreItem>
</file>

<file path=docProps/app.xml><?xml version="1.0" encoding="utf-8"?>
<Properties xmlns="http://schemas.openxmlformats.org/officeDocument/2006/extended-properties" xmlns:vt="http://schemas.openxmlformats.org/officeDocument/2006/docPropsVTypes">
  <Template>NSWG Corporate</Template>
  <TotalTime>4914</TotalTime>
  <Words>1772</Words>
  <Application>Microsoft Office PowerPoint</Application>
  <PresentationFormat>Widescreen</PresentationFormat>
  <Paragraphs>170</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Montserrat</vt:lpstr>
      <vt:lpstr>Public Sans</vt:lpstr>
      <vt:lpstr>Public Sans (NSW)</vt:lpstr>
      <vt:lpstr>Public Sans Light</vt:lpstr>
      <vt:lpstr>Public Sans SemiBold</vt:lpstr>
      <vt:lpstr>Times New Roman</vt:lpstr>
      <vt:lpstr>NSWG Corporate</vt:lpstr>
      <vt:lpstr>Shoosh for Kids  </vt:lpstr>
      <vt:lpstr>Purpose of this pack</vt:lpstr>
      <vt:lpstr>PowerPoint Presentation</vt:lpstr>
      <vt:lpstr>The Shoosh for Kids Message</vt:lpstr>
      <vt:lpstr>Social Content Week 1: w/c Monday 1 May  </vt:lpstr>
      <vt:lpstr>Keep it Positive. Keep it Fun.  Think Before You Speak</vt:lpstr>
      <vt:lpstr>Example – Ground/Venue Signage  </vt:lpstr>
      <vt:lpstr>Social Content Week 2: w/c Monday 8 May  </vt:lpstr>
      <vt:lpstr>Respect The Referees.  Think Before You Speak</vt:lpstr>
      <vt:lpstr>Example – ‘Coloured Shirt’ Program  </vt:lpstr>
      <vt:lpstr>Example – Hockey NSW: Respect For Officials  </vt:lpstr>
      <vt:lpstr>Social Content Week 3: w/c Monday 15 May  </vt:lpstr>
      <vt:lpstr>Remember - Volunteers Run Kids Sport. Think Before You Speak</vt:lpstr>
      <vt:lpstr>Social Content Week 4: w/c Monday 22 May  </vt:lpstr>
      <vt:lpstr>Let Coaches Do The Coaching.  Think Before You Speak</vt:lpstr>
      <vt:lpstr>Access more digital assets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Nadia Briganti</dc:creator>
  <cp:lastModifiedBy>Jess Moran</cp:lastModifiedBy>
  <cp:revision>7</cp:revision>
  <dcterms:created xsi:type="dcterms:W3CDTF">2022-01-24T23:30:16Z</dcterms:created>
  <dcterms:modified xsi:type="dcterms:W3CDTF">2023-05-05T06:58:38Z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0x010100E5D34FD2E5E5E94C9CA9AAB20C2EAAC6</vt:lpwstr>
  </property>
  <property fmtid="{D5CDD505-2E9C-101B-9397-08002B2CF9AE}" pid="3" name="MediaServiceImageTags">
    <vt:lpwstr/>
  </property>
</Properties>
</file>